
<file path=[Content_Types].xml><?xml version="1.0" encoding="utf-8"?>
<Types xmlns="http://schemas.openxmlformats.org/package/2006/content-types">
  <Override PartName="/ppt/slideMasters/slideMaster12.xml" ContentType="application/vnd.openxmlformats-officedocument.presentationml.slideMaster+xml"/>
  <Override PartName="/ppt/slideLayouts/slideLayout67.xml" ContentType="application/vnd.openxmlformats-officedocument.presentationml.slideLayout+xml"/>
  <Override PartName="/ppt/slideLayouts/slideLayout90.xml" ContentType="application/vnd.openxmlformats-officedocument.presentationml.slideLayout+xml"/>
  <Override PartName="/ppt/slideLayouts/slideLayout105.xml" ContentType="application/vnd.openxmlformats-officedocument.presentationml.slideLayout+xml"/>
  <Override PartName="/ppt/slides/slide18.xml" ContentType="application/vnd.openxmlformats-officedocument.presentationml.slide+xml"/>
  <Override PartName="/ppt/slideLayouts/slideLayout77.xml" ContentType="application/vnd.openxmlformats-officedocument.presentationml.slideLayout+xml"/>
  <Override PartName="/ppt/slideLayouts/slideLayout115.xml" ContentType="application/vnd.openxmlformats-officedocument.presentationml.slideLayout+xml"/>
  <Override PartName="/ppt/slides/slide28.xml" ContentType="application/vnd.openxmlformats-officedocument.presentationml.slide+xml"/>
  <Override PartName="/ppt/slideLayouts/slideLayout87.xml" ContentType="application/vnd.openxmlformats-officedocument.presentationml.slideLayout+xml"/>
  <Override PartName="/ppt/slideLayouts/slideLayout134.xml" ContentType="application/vnd.openxmlformats-officedocument.presentationml.slideLayout+xml"/>
  <Override PartName="/ppt/slides/slide9.xml" ContentType="application/vnd.openxmlformats-officedocument.presentationml.slide+xml"/>
  <Override PartName="/ppt/slideLayouts/slideLayout96.xml" ContentType="application/vnd.openxmlformats-officedocument.presentationml.slideLayout+xml"/>
  <Override PartName="/ppt/slideMasters/slideMaster7.xml" ContentType="application/vnd.openxmlformats-officedocument.presentationml.slideMaster+xml"/>
  <Override PartName="/ppt/notesMasters/notesMaster1.xml" ContentType="application/vnd.openxmlformats-officedocument.presentationml.notesMaster+xml"/>
  <Default Extension="vml" ContentType="application/vnd.openxmlformats-officedocument.vmlDrawing"/>
  <Override PartName="/ppt/slideLayouts/slideLayout15.xml" ContentType="application/vnd.openxmlformats-officedocument.presentationml.slideLayout+xml"/>
  <Override PartName="/ppt/theme/theme1.xml" ContentType="application/vnd.openxmlformats-officedocument.theme+xml"/>
  <Override PartName="/ppt/slideLayouts/slideLayout24.xml" ContentType="application/vnd.openxmlformats-officedocument.presentationml.slideLayout+xml"/>
  <Override PartName="/ppt/notesSlides/notesSlide2.xml" ContentType="application/vnd.openxmlformats-officedocument.presentationml.notesSlide+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3.xml" ContentType="application/vnd.openxmlformats-officedocument.presentationml.slideLayout+xml"/>
  <Override PartName="/ppt/theme/theme7.xml" ContentType="application/vnd.openxmlformats-officedocument.theme+xml"/>
  <Default Extension="jpeg" ContentType="image/jpeg"/>
  <Override PartName="/ppt/slideLayouts/slideLayout63.xml" ContentType="application/vnd.openxmlformats-officedocument.presentationml.slideLayout+xml"/>
  <Override PartName="/ppt/slideLayouts/slideLayout100.xml" ContentType="application/vnd.openxmlformats-officedocument.presentationml.slideLayout+xml"/>
  <Override PartName="/ppt/slides/slide13.xml" ContentType="application/vnd.openxmlformats-officedocument.presentationml.slide+xml"/>
  <Override PartName="/ppt/slideLayouts/slideLayout72.xml" ContentType="application/vnd.openxmlformats-officedocument.presentationml.slideLayout+xml"/>
  <Override PartName="/ppt/slideLayouts/slideLayout110.xml" ContentType="application/vnd.openxmlformats-officedocument.presentationml.slideLayout+xml"/>
  <Override PartName="/ppt/theme/theme12.xml" ContentType="application/vnd.openxmlformats-officedocument.theme+xml"/>
  <Override PartName="/ppt/slides/slide23.xml" ContentType="application/vnd.openxmlformats-officedocument.presentationml.slide+xml"/>
  <Override PartName="/ppt/slideLayouts/slideLayout49.xml" ContentType="application/vnd.openxmlformats-officedocument.presentationml.slideLayout+xml"/>
  <Override PartName="/ppt/slideLayouts/slideLayout82.xml" ContentType="application/vnd.openxmlformats-officedocument.presentationml.slideLayout+xml"/>
  <Override PartName="/ppt/slideLayouts/slideLayout120.xml" ContentType="application/vnd.openxmlformats-officedocument.presentationml.slideLayout+xml"/>
  <Override PartName="/ppt/slideMasters/slideMaster13.xml" ContentType="application/vnd.openxmlformats-officedocument.presentationml.slideMaster+xml"/>
  <Override PartName="/ppt/slides/slide4.xml" ContentType="application/vnd.openxmlformats-officedocument.presentationml.slide+xml"/>
  <Override PartName="/ppt/slideLayouts/slideLayout59.xml" ContentType="application/vnd.openxmlformats-officedocument.presentationml.slideLayout+xml"/>
  <Override PartName="/ppt/slideLayouts/slideLayout5.xml" ContentType="application/vnd.openxmlformats-officedocument.presentationml.slideLayout+xml"/>
  <Override PartName="/ppt/slides/slide32.xml" ContentType="application/vnd.openxmlformats-officedocument.presentationml.slide+xml"/>
  <Override PartName="/ppt/slideMasters/slideMaster2.xml" ContentType="application/vnd.openxmlformats-officedocument.presentationml.slideMaster+xml"/>
  <Override PartName="/ppt/slideLayouts/slideLayout68.xml" ContentType="application/vnd.openxmlformats-officedocument.presentationml.slideLayout+xml"/>
  <Override PartName="/ppt/slideLayouts/slideLayout91.xml" ContentType="application/vnd.openxmlformats-officedocument.presentationml.slideLayout+xml"/>
  <Override PartName="/ppt/slideLayouts/slideLayout106.xml" ContentType="application/vnd.openxmlformats-officedocument.presentationml.slideLayout+xml"/>
  <Override PartName="/ppt/slides/slide19.xml" ContentType="application/vnd.openxmlformats-officedocument.presentationml.slide+xml"/>
  <Override PartName="/ppt/slideLayouts/slideLayout78.xml" ContentType="application/vnd.openxmlformats-officedocument.presentationml.slideLayout+xml"/>
  <Override PartName="/ppt/slideLayouts/slideLayout116.xml" ContentType="application/vnd.openxmlformats-officedocument.presentationml.slideLayout+xml"/>
  <Override PartName="/ppt/slideLayouts/slideLayout10.xml" ContentType="application/vnd.openxmlformats-officedocument.presentationml.slideLayout+xml"/>
  <Override PartName="/ppt/slideLayouts/slideLayout125.xml" ContentType="application/vnd.openxmlformats-officedocument.presentationml.slideLayout+xml"/>
  <Override PartName="/ppt/slides/slide29.xml" ContentType="application/vnd.openxmlformats-officedocument.presentationml.slide+xml"/>
  <Override PartName="/ppt/slideLayouts/slideLayout88.xml" ContentType="application/vnd.openxmlformats-officedocument.presentationml.slideLayout+xml"/>
  <Override PartName="/ppt/slideLayouts/slideLayout135.xml" ContentType="application/vnd.openxmlformats-officedocument.presentationml.slideLayout+xml"/>
  <Override PartName="/ppt/slideLayouts/slideLayout97.xml" ContentType="application/vnd.openxmlformats-officedocument.presentationml.slideLayout+xml"/>
  <Override PartName="/ppt/embeddings/Microsoft___1.bin" ContentType="application/vnd.openxmlformats-officedocument.oleObject"/>
  <Override PartName="/ppt/slideMasters/slideMaster8.xml" ContentType="application/vnd.openxmlformats-officedocument.presentationml.slideMaster+xml"/>
  <Override PartName="/ppt/slideLayouts/slideLayout16.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notesSlides/notesSlide3.xml" ContentType="application/vnd.openxmlformats-officedocument.presentationml.notesSlide+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4.xml" ContentType="application/vnd.openxmlformats-officedocument.presentationml.slideLayout+xml"/>
  <Override PartName="/ppt/theme/theme8.xml" ContentType="application/vnd.openxmlformats-officedocument.theme+xml"/>
  <Override PartName="/ppt/slideLayouts/slideLayout101.xml" ContentType="application/vnd.openxmlformats-officedocument.presentationml.slideLayout+xml"/>
  <Override PartName="/ppt/slideLayouts/slideLayout64.xml" ContentType="application/vnd.openxmlformats-officedocument.presentationml.slideLayout+xml"/>
  <Override PartName="/ppt/slides/slide14.xml" ContentType="application/vnd.openxmlformats-officedocument.presentationml.slide+xml"/>
  <Override PartName="/ppt/slideLayouts/slideLayout73.xml" ContentType="application/vnd.openxmlformats-officedocument.presentationml.slideLayout+xml"/>
  <Override PartName="/ppt/slideLayouts/slideLayout111.xml" ContentType="application/vnd.openxmlformats-officedocument.presentationml.slideLayout+xml"/>
  <Override PartName="/ppt/theme/theme13.xml" ContentType="application/vnd.openxmlformats-officedocument.theme+xml"/>
  <Override PartName="/ppt/slides/slide24.xml" ContentType="application/vnd.openxmlformats-officedocument.presentationml.slide+xml"/>
  <Default Extension="bin" ContentType="application/vnd.openxmlformats-officedocument.presentationml.printerSettings"/>
  <Override PartName="/ppt/slideLayouts/slideLayout83.xml" ContentType="application/vnd.openxmlformats-officedocument.presentationml.slideLayout+xml"/>
  <Override PartName="/ppt/slideLayouts/slideLayout121.xml" ContentType="application/vnd.openxmlformats-officedocument.presentationml.slideLayout+xml"/>
  <Override PartName="/ppt/slides/slide33.xml" ContentType="application/vnd.openxmlformats-officedocument.presentationml.slide+xml"/>
  <Override PartName="/ppt/slides/slide5.xml" ContentType="application/vnd.openxmlformats-officedocument.presentationml.slide+xml"/>
  <Default Extension="xml" ContentType="application/xml"/>
  <Override PartName="/ppt/slideLayouts/slideLayout6.xml" ContentType="application/vnd.openxmlformats-officedocument.presentationml.slideLayout+xml"/>
  <Override PartName="/ppt/slideMasters/slideMaster3.xml" ContentType="application/vnd.openxmlformats-officedocument.presentationml.slideMaster+xml"/>
  <Override PartName="/ppt/tableStyles.xml" ContentType="application/vnd.openxmlformats-officedocument.presentationml.tableStyles+xml"/>
  <Override PartName="/ppt/slideLayouts/slideLayout69.xml" ContentType="application/vnd.openxmlformats-officedocument.presentationml.slideLayout+xml"/>
  <Override PartName="/ppt/slideLayouts/slideLayout92.xml" ContentType="application/vnd.openxmlformats-officedocument.presentationml.slideLayout+xml"/>
  <Override PartName="/ppt/slideLayouts/slideLayout107.xml" ContentType="application/vnd.openxmlformats-officedocument.presentationml.slideLayout+xml"/>
  <Override PartName="/ppt/slideLayouts/slideLayout130.xml" ContentType="application/vnd.openxmlformats-officedocument.presentationml.slideLayout+xml"/>
  <Override PartName="/ppt/slideLayouts/slideLayout117.xml" ContentType="application/vnd.openxmlformats-officedocument.presentationml.slideLayout+xml"/>
  <Override PartName="/ppt/slideLayouts/slideLayout79.xml" ContentType="application/vnd.openxmlformats-officedocument.presentationml.slideLayout+xml"/>
  <Override PartName="/ppt/slideLayouts/slideLayout140.xml" ContentType="application/vnd.openxmlformats-officedocument.presentationml.slideLayout+xml"/>
  <Override PartName="/ppt/slideLayouts/slideLayout11.xml" ContentType="application/vnd.openxmlformats-officedocument.presentationml.slideLayout+xml"/>
  <Override PartName="/ppt/slideLayouts/slideLayout126.xml" ContentType="application/vnd.openxmlformats-officedocument.presentationml.slideLayout+xml"/>
  <Override PartName="/ppt/slideLayouts/slideLayout20.xml" ContentType="application/vnd.openxmlformats-officedocument.presentationml.slideLayout+xml"/>
  <Override PartName="/docProps/app.xml" ContentType="application/vnd.openxmlformats-officedocument.extended-properties+xml"/>
  <Override PartName="/ppt/slideLayouts/slideLayout136.xml" ContentType="application/vnd.openxmlformats-officedocument.presentationml.slideLayout+xml"/>
  <Override PartName="/ppt/slideLayouts/slideLayout98.xml" ContentType="application/vnd.openxmlformats-officedocument.presentationml.slideLayout+xml"/>
  <Override PartName="/ppt/embeddings/Microsoft___2.bin" ContentType="application/vnd.openxmlformats-officedocument.oleObject"/>
  <Override PartName="/ppt/slideLayouts/slideLayout30.xml" ContentType="application/vnd.openxmlformats-officedocument.presentationml.slideLayout+xml"/>
  <Override PartName="/ppt/slideMasters/slideMaster9.xml" ContentType="application/vnd.openxmlformats-officedocument.presentationml.slideMaster+xml"/>
  <Override PartName="/docProps/core.xml" ContentType="application/vnd.openxmlformats-package.core-properties+xml"/>
  <Override PartName="/ppt/slideLayouts/slideLayout17.xml" ContentType="application/vnd.openxmlformats-officedocument.presentationml.slideLayout+xml"/>
  <Override PartName="/ppt/theme/theme3.xml" ContentType="application/vnd.openxmlformats-officedocument.theme+xml"/>
  <Override PartName="/ppt/slideLayouts/slideLayout26.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55.xml" ContentType="application/vnd.openxmlformats-officedocument.presentationml.slideLayout+xml"/>
  <Override PartName="/ppt/slideLayouts/slideLayout1.xml" ContentType="application/vnd.openxmlformats-officedocument.presentationml.slideLayout+xml"/>
  <Override PartName="/ppt/theme/theme9.xml" ContentType="application/vnd.openxmlformats-officedocument.theme+xml"/>
  <Override PartName="/ppt/slideLayouts/slideLayout102.xml" ContentType="application/vnd.openxmlformats-officedocument.presentationml.slideLayout+xml"/>
  <Override PartName="/ppt/slides/slide15.xml" ContentType="application/vnd.openxmlformats-officedocument.presentationml.slide+xml"/>
  <Override PartName="/ppt/slideLayouts/slideLayout74.xml" ContentType="application/vnd.openxmlformats-officedocument.presentationml.slideLayout+xml"/>
  <Override PartName="/ppt/slideLayouts/slideLayout112.xml" ContentType="application/vnd.openxmlformats-officedocument.presentationml.slideLayout+xml"/>
  <Override PartName="/ppt/theme/theme14.xml" ContentType="application/vnd.openxmlformats-officedocument.theme+xml"/>
  <Override PartName="/ppt/slides/slide25.xml" ContentType="application/vnd.openxmlformats-officedocument.presentationml.slide+xml"/>
  <Override PartName="/ppt/slideLayouts/slideLayout84.xml" ContentType="application/vnd.openxmlformats-officedocument.presentationml.slideLayout+xml"/>
  <Override PartName="/ppt/slideLayouts/slideLayout122.xml" ContentType="application/vnd.openxmlformats-officedocument.presentationml.slideLayout+xml"/>
  <Override PartName="/ppt/slides/slide34.xml" ContentType="application/vnd.openxmlformats-officedocument.presentationml.slide+xml"/>
  <Override PartName="/ppt/slides/slide6.xml" ContentType="application/vnd.openxmlformats-officedocument.presentationml.slide+xml"/>
  <Default Extension="png" ContentType="image/png"/>
  <Override PartName="/ppt/slideLayouts/slideLayout7.xml" ContentType="application/vnd.openxmlformats-officedocument.presentationml.slideLayout+xml"/>
  <Override PartName="/ppt/slideMasters/slideMaster4.xml" ContentType="application/vnd.openxmlformats-officedocument.presentationml.slideMaster+xml"/>
  <Override PartName="/ppt/slideLayouts/slideLayout93.xml" ContentType="application/vnd.openxmlformats-officedocument.presentationml.slideLayout+xml"/>
  <Override PartName="/ppt/slideLayouts/slideLayout108.xml" ContentType="application/vnd.openxmlformats-officedocument.presentationml.slideLayout+xml"/>
  <Override PartName="/ppt/slideLayouts/slideLayout131.xml" ContentType="application/vnd.openxmlformats-officedocument.presentationml.slideLayout+xml"/>
  <Override PartName="/ppt/slideLayouts/slideLayout141.xml" ContentType="application/vnd.openxmlformats-officedocument.presentationml.slideLayout+xml"/>
  <Override PartName="/ppt/slideLayouts/slideLayout118.xml" ContentType="application/vnd.openxmlformats-officedocument.presentationml.slideLayout+xml"/>
  <Override PartName="/ppt/slideLayouts/slideLayout12.xml" ContentType="application/vnd.openxmlformats-officedocument.presentationml.slideLayout+xml"/>
  <Override PartName="/ppt/slideLayouts/slideLayout127.xml" ContentType="application/vnd.openxmlformats-officedocument.presentationml.slideLayout+xml"/>
  <Override PartName="/ppt/slideLayouts/slideLayout89.xml" ContentType="application/vnd.openxmlformats-officedocument.presentationml.slideLayout+xml"/>
  <Override PartName="/ppt/slideLayouts/slideLayout21.xml" ContentType="application/vnd.openxmlformats-officedocument.presentationml.slideLayout+xml"/>
  <Override PartName="/ppt/slideLayouts/slideLayout137.xml" ContentType="application/vnd.openxmlformats-officedocument.presentationml.slideLayout+xml"/>
  <Override PartName="/ppt/slideLayouts/slideLayout99.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Layouts/slideLayout50.xml" ContentType="application/vnd.openxmlformats-officedocument.presentationml.slideLayout+xml"/>
  <Override PartName="/ppt/slideLayouts/slideLayout18.xml" ContentType="application/vnd.openxmlformats-officedocument.presentationml.slideLayout+xml"/>
  <Override PartName="/ppt/theme/theme4.xml" ContentType="application/vnd.openxmlformats-officedocument.theme+xml"/>
  <Override PartName="/ppt/slideLayouts/slideLayout60.xml" ContentType="application/vnd.openxmlformats-officedocument.presentationml.slideLayout+xml"/>
  <Override PartName="/ppt/slideLayouts/slideLayout27.xml" ContentType="application/vnd.openxmlformats-officedocument.presentationml.slideLayout+xml"/>
  <Override PartName="/ppt/slides/slide10.xml" ContentType="application/vnd.openxmlformats-officedocument.presentationml.slide+xml"/>
  <Override PartName="/ppt/slideLayouts/slideLayout37.xml" ContentType="application/vnd.openxmlformats-officedocument.presentationml.slideLayout+xml"/>
  <Override PartName="/ppt/slides/slide20.xml" ContentType="application/vnd.openxmlformats-officedocument.presentationml.slide+xml"/>
  <Override PartName="/ppt/slideLayouts/slideLayout46.xml" ContentType="application/vnd.openxmlformats-officedocument.presentationml.slideLayout+xml"/>
  <Override PartName="/ppt/slideMasters/slideMaster10.xml" ContentType="application/vnd.openxmlformats-officedocument.presentationml.slideMaster+xml"/>
  <Override PartName="/ppt/slides/slide1.xml" ContentType="application/vnd.openxmlformats-officedocument.presentationml.slide+xml"/>
  <Override PartName="/ppt/slideLayouts/slideLayout56.xml" ContentType="application/vnd.openxmlformats-officedocument.presentationml.slideLayout+xml"/>
  <Override PartName="/ppt/slideLayouts/slideLayout2.xml" ContentType="application/vnd.openxmlformats-officedocument.presentationml.slideLayout+xml"/>
  <Override PartName="/ppt/slideLayouts/slideLayout103.xml" ContentType="application/vnd.openxmlformats-officedocument.presentationml.slideLayout+xml"/>
  <Override PartName="/ppt/slideLayouts/slideLayout65.xml" ContentType="application/vnd.openxmlformats-officedocument.presentationml.slideLayout+xml"/>
  <Override PartName="/ppt/slides/slide16.xml" ContentType="application/vnd.openxmlformats-officedocument.presentationml.slide+xml"/>
  <Override PartName="/ppt/slideLayouts/slideLayout75.xml" ContentType="application/vnd.openxmlformats-officedocument.presentationml.slideLayout+xml"/>
  <Override PartName="/ppt/viewProps.xml" ContentType="application/vnd.openxmlformats-officedocument.presentationml.viewProps+xml"/>
  <Override PartName="/ppt/slideLayouts/slideLayout113.xml" ContentType="application/vnd.openxmlformats-officedocument.presentationml.slideLayout+xml"/>
  <Default Extension="rels" ContentType="application/vnd.openxmlformats-package.relationships+xml"/>
  <Override PartName="/ppt/slides/slide26.xml" ContentType="application/vnd.openxmlformats-officedocument.presentationml.slide+xml"/>
  <Override PartName="/ppt/slideLayouts/slideLayout85.xml" ContentType="application/vnd.openxmlformats-officedocument.presentationml.slideLayout+xml"/>
  <Override PartName="/ppt/slideLayouts/slideLayout123.xml" ContentType="application/vnd.openxmlformats-officedocument.presentationml.slideLayout+xml"/>
  <Override PartName="/ppt/slides/slide35.xml" ContentType="application/vnd.openxmlformats-officedocument.presentationml.slide+xml"/>
  <Override PartName="/ppt/slides/slide7.xml" ContentType="application/vnd.openxmlformats-officedocument.presentationml.slide+xml"/>
  <Override PartName="/ppt/slideLayouts/slideLayout94.xml" ContentType="application/vnd.openxmlformats-officedocument.presentationml.slideLayout+xml"/>
  <Override PartName="/ppt/slideLayouts/slideLayout8.xml" ContentType="application/vnd.openxmlformats-officedocument.presentationml.slideLayout+xml"/>
  <Override PartName="/ppt/slideMasters/slideMaster5.xml" ContentType="application/vnd.openxmlformats-officedocument.presentationml.slideMaster+xml"/>
  <Override PartName="/ppt/slideLayouts/slideLayout109.xml" ContentType="application/vnd.openxmlformats-officedocument.presentationml.slideLayout+xml"/>
  <Override PartName="/ppt/slideLayouts/slideLayout132.xml" ContentType="application/vnd.openxmlformats-officedocument.presentationml.slideLayout+xml"/>
  <Override PartName="/ppt/slideLayouts/slideLayout142.xml" ContentType="application/vnd.openxmlformats-officedocument.presentationml.slideLayout+xml"/>
  <Default Extension="wmf" ContentType="image/x-wmf"/>
  <Override PartName="/ppt/slideLayouts/slideLayout119.xml" ContentType="application/vnd.openxmlformats-officedocument.presentationml.slideLayout+xml"/>
  <Override PartName="/ppt/slideLayouts/slideLayout13.xml" ContentType="application/vnd.openxmlformats-officedocument.presentationml.slideLayout+xml"/>
  <Override PartName="/ppt/slideLayouts/slideLayout128.xml" ContentType="application/vnd.openxmlformats-officedocument.presentationml.slideLayout+xml"/>
  <Override PartName="/ppt/presProps.xml" ContentType="application/vnd.openxmlformats-officedocument.presentationml.presProps+xml"/>
  <Override PartName="/ppt/slideLayouts/slideLayout22.xml" ContentType="application/vnd.openxmlformats-officedocument.presentationml.slideLayout+xml"/>
  <Override PartName="/ppt/slideLayouts/slideLayout138.xml" ContentType="application/vnd.openxmlformats-officedocument.presentationml.slideLayout+xml"/>
  <Override PartName="/ppt/presentation.xml" ContentType="application/vnd.openxmlformats-officedocument.presentationml.presentation.main+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1.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slideLayouts/slideLayout28.xml" ContentType="application/vnd.openxmlformats-officedocument.presentationml.slideLayout+xml"/>
  <Override PartName="/ppt/slideLayouts/slideLayout61.xml" ContentType="application/vnd.openxmlformats-officedocument.presentationml.slideLayout+xml"/>
  <Override PartName="/ppt/slides/slide11.xml" ContentType="application/vnd.openxmlformats-officedocument.presentationml.slide+xml"/>
  <Override PartName="/ppt/slideLayouts/slideLayout70.xml" ContentType="application/vnd.openxmlformats-officedocument.presentationml.slideLayout+xml"/>
  <Override PartName="/ppt/slideLayouts/slideLayout38.xml" ContentType="application/vnd.openxmlformats-officedocument.presentationml.slideLayout+xml"/>
  <Override PartName="/ppt/theme/theme10.xml" ContentType="application/vnd.openxmlformats-officedocument.theme+xml"/>
  <Override PartName="/ppt/slides/slide21.xml" ContentType="application/vnd.openxmlformats-officedocument.presentationml.slide+xml"/>
  <Override PartName="/ppt/slideLayouts/slideLayout47.xml" ContentType="application/vnd.openxmlformats-officedocument.presentationml.slideLayout+xml"/>
  <Override PartName="/ppt/slideLayouts/slideLayout80.xml" ContentType="application/vnd.openxmlformats-officedocument.presentationml.slideLayout+xml"/>
  <Override PartName="/ppt/slides/slide30.xml" ContentType="application/vnd.openxmlformats-officedocument.presentationml.slide+xml"/>
  <Override PartName="/ppt/slideMasters/slideMaster11.xml" ContentType="application/vnd.openxmlformats-officedocument.presentationml.slideMaster+xml"/>
  <Override PartName="/ppt/slideLayouts/slideLayout57.xml" ContentType="application/vnd.openxmlformats-officedocument.presentationml.slideLayout+xml"/>
  <Override PartName="/ppt/slideLayouts/slideLayout3.xml" ContentType="application/vnd.openxmlformats-officedocument.presentationml.slideLayout+xml"/>
  <Override PartName="/ppt/slides/slide2.xml" ContentType="application/vnd.openxmlformats-officedocument.presentationml.slide+xml"/>
  <Override PartName="/ppt/slideLayouts/slideLayout104.xml" ContentType="application/vnd.openxmlformats-officedocument.presentationml.slideLayout+xml"/>
  <Override PartName="/ppt/slideLayouts/slideLayout66.xml" ContentType="application/vnd.openxmlformats-officedocument.presentationml.slideLayout+xml"/>
  <Override PartName="/ppt/slides/slide17.xml" ContentType="application/vnd.openxmlformats-officedocument.presentationml.slide+xml"/>
  <Override PartName="/ppt/slideLayouts/slideLayout76.xml" ContentType="application/vnd.openxmlformats-officedocument.presentationml.slideLayout+xml"/>
  <Override PartName="/ppt/slideLayouts/slideLayout114.xml" ContentType="application/vnd.openxmlformats-officedocument.presentationml.slideLayout+xml"/>
  <Override PartName="/ppt/slides/slide27.xml" ContentType="application/vnd.openxmlformats-officedocument.presentationml.slide+xml"/>
  <Override PartName="/ppt/slideLayouts/slideLayout86.xml" ContentType="application/vnd.openxmlformats-officedocument.presentationml.slideLayout+xml"/>
  <Override PartName="/ppt/slideLayouts/slideLayout124.xml" ContentType="application/vnd.openxmlformats-officedocument.presentationml.slideLayout+xml"/>
  <Override PartName="/ppt/slides/slide36.xml" ContentType="application/vnd.openxmlformats-officedocument.presentationml.slide+xml"/>
  <Override PartName="/ppt/slides/slide8.xml" ContentType="application/vnd.openxmlformats-officedocument.presentationml.slide+xml"/>
  <Override PartName="/ppt/slideLayouts/slideLayout95.xml" ContentType="application/vnd.openxmlformats-officedocument.presentationml.slideLayout+xml"/>
  <Override PartName="/ppt/slideLayouts/slideLayout9.xml" ContentType="application/vnd.openxmlformats-officedocument.presentationml.slideLayout+xml"/>
  <Override PartName="/ppt/slideMasters/slideMaster6.xml" ContentType="application/vnd.openxmlformats-officedocument.presentationml.slideMaster+xml"/>
  <Override PartName="/ppt/slideLayouts/slideLayout133.xml" ContentType="application/vnd.openxmlformats-officedocument.presentationml.slideLayout+xml"/>
  <Override PartName="/ppt/slideLayouts/slideLayout143.xml" ContentType="application/vnd.openxmlformats-officedocument.presentationml.slideLayout+xml"/>
  <Override PartName="/ppt/slideLayouts/slideLayout14.xml" ContentType="application/vnd.openxmlformats-officedocument.presentationml.slideLayout+xml"/>
  <Override PartName="/ppt/slideLayouts/slideLayout129.xml" ContentType="application/vnd.openxmlformats-officedocument.presentationml.slideLayout+xml"/>
  <Override PartName="/ppt/slideLayouts/slideLayout23.xml" ContentType="application/vnd.openxmlformats-officedocument.presentationml.slideLayout+xml"/>
  <Override PartName="/ppt/notesSlides/notesSlide1.xml" ContentType="application/vnd.openxmlformats-officedocument.presentationml.notesSlide+xml"/>
  <Override PartName="/ppt/slideLayouts/slideLayout139.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2.xml" ContentType="application/vnd.openxmlformats-officedocument.presentationml.slideLayout+xml"/>
  <Override PartName="/ppt/theme/theme6.xml" ContentType="application/vnd.openxmlformats-officedocument.theme+xml"/>
  <Override PartName="/ppt/slideLayouts/slideLayout29.xml" ContentType="application/vnd.openxmlformats-officedocument.presentationml.slideLayout+xml"/>
  <Override PartName="/ppt/slideLayouts/slideLayout62.xml" ContentType="application/vnd.openxmlformats-officedocument.presentationml.slideLayout+xml"/>
  <Override PartName="/ppt/slides/slide12.xml" ContentType="application/vnd.openxmlformats-officedocument.presentationml.slide+xml"/>
  <Override PartName="/ppt/slideLayouts/slideLayout71.xml" ContentType="application/vnd.openxmlformats-officedocument.presentationml.slideLayout+xml"/>
  <Override PartName="/ppt/slideLayouts/slideLayout39.xml" ContentType="application/vnd.openxmlformats-officedocument.presentationml.slideLayout+xml"/>
  <Override PartName="/ppt/theme/theme11.xml" ContentType="application/vnd.openxmlformats-officedocument.theme+xml"/>
  <Override PartName="/ppt/slides/slide22.xml" ContentType="application/vnd.openxmlformats-officedocument.presentationml.slide+xml"/>
  <Override PartName="/ppt/slideLayouts/slideLayout48.xml" ContentType="application/vnd.openxmlformats-officedocument.presentationml.slideLayout+xml"/>
  <Override PartName="/ppt/slideLayouts/slideLayout81.xml" ContentType="application/vnd.openxmlformats-officedocument.presentationml.slideLayout+xml"/>
  <Override PartName="/ppt/slides/slide31.xml" ContentType="application/vnd.openxmlformats-officedocument.presentationml.slide+xml"/>
  <Override PartName="/ppt/slides/slide3.xml" ContentType="application/vnd.openxmlformats-officedocument.presentationml.slide+xml"/>
  <Override PartName="/ppt/slideLayouts/slideLayout58.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 id="2147483649" r:id="rId2"/>
    <p:sldMasterId id="2147483650" r:id="rId3"/>
    <p:sldMasterId id="2147483651" r:id="rId4"/>
    <p:sldMasterId id="2147483652" r:id="rId5"/>
    <p:sldMasterId id="2147483653" r:id="rId6"/>
    <p:sldMasterId id="2147483654" r:id="rId7"/>
    <p:sldMasterId id="2147483655" r:id="rId8"/>
    <p:sldMasterId id="2147483656" r:id="rId9"/>
    <p:sldMasterId id="2147483657" r:id="rId10"/>
    <p:sldMasterId id="2147483658" r:id="rId11"/>
    <p:sldMasterId id="2147483659" r:id="rId12"/>
    <p:sldMasterId id="2147483660" r:id="rId13"/>
  </p:sldMasterIdLst>
  <p:notesMasterIdLst>
    <p:notesMasterId r:id="rId50"/>
  </p:notesMasterIdLst>
  <p:sldIdLst>
    <p:sldId id="290" r:id="rId14"/>
    <p:sldId id="291" r:id="rId15"/>
    <p:sldId id="292" r:id="rId16"/>
    <p:sldId id="293" r:id="rId17"/>
    <p:sldId id="295" r:id="rId18"/>
    <p:sldId id="296" r:id="rId19"/>
    <p:sldId id="294" r:id="rId20"/>
    <p:sldId id="297" r:id="rId21"/>
    <p:sldId id="298" r:id="rId22"/>
    <p:sldId id="299" r:id="rId23"/>
    <p:sldId id="300" r:id="rId24"/>
    <p:sldId id="301" r:id="rId25"/>
    <p:sldId id="302" r:id="rId26"/>
    <p:sldId id="303" r:id="rId27"/>
    <p:sldId id="304" r:id="rId28"/>
    <p:sldId id="305" r:id="rId29"/>
    <p:sldId id="306" r:id="rId30"/>
    <p:sldId id="307" r:id="rId31"/>
    <p:sldId id="308" r:id="rId32"/>
    <p:sldId id="309" r:id="rId33"/>
    <p:sldId id="310" r:id="rId34"/>
    <p:sldId id="311" r:id="rId35"/>
    <p:sldId id="314" r:id="rId36"/>
    <p:sldId id="315" r:id="rId37"/>
    <p:sldId id="267" r:id="rId38"/>
    <p:sldId id="312" r:id="rId39"/>
    <p:sldId id="313" r:id="rId40"/>
    <p:sldId id="279" r:id="rId41"/>
    <p:sldId id="289" r:id="rId42"/>
    <p:sldId id="263" r:id="rId43"/>
    <p:sldId id="272" r:id="rId44"/>
    <p:sldId id="258" r:id="rId45"/>
    <p:sldId id="269" r:id="rId46"/>
    <p:sldId id="316" r:id="rId47"/>
    <p:sldId id="317" r:id="rId48"/>
    <p:sldId id="271" r:id="rId49"/>
  </p:sldIdLst>
  <p:sldSz cx="10160000" cy="7620000"/>
  <p:notesSz cx="6858000" cy="9144000"/>
  <p:defaultTextStyle>
    <a:defPPr>
      <a:defRPr lang="en-US"/>
    </a:defPPr>
    <a:lvl1pPr algn="ctr" rtl="0" fontAlgn="base">
      <a:spcBef>
        <a:spcPct val="0"/>
      </a:spcBef>
      <a:spcAft>
        <a:spcPct val="0"/>
      </a:spcAft>
      <a:defRPr sz="2800" kern="1200">
        <a:solidFill>
          <a:srgbClr val="6D6D6D"/>
        </a:solidFill>
        <a:latin typeface="ヒラギノ明朝 Pro W3" charset="-128"/>
        <a:ea typeface="ヒラギノ明朝 Pro W3" charset="-128"/>
        <a:cs typeface="ヒラギノ明朝 Pro W3" charset="-128"/>
        <a:sym typeface="ヒラギノ明朝 Pro W3" charset="-128"/>
      </a:defRPr>
    </a:lvl1pPr>
    <a:lvl2pPr marL="457200" algn="ctr" rtl="0" fontAlgn="base">
      <a:spcBef>
        <a:spcPct val="0"/>
      </a:spcBef>
      <a:spcAft>
        <a:spcPct val="0"/>
      </a:spcAft>
      <a:defRPr sz="2800" kern="1200">
        <a:solidFill>
          <a:srgbClr val="6D6D6D"/>
        </a:solidFill>
        <a:latin typeface="ヒラギノ明朝 Pro W3" charset="-128"/>
        <a:ea typeface="ヒラギノ明朝 Pro W3" charset="-128"/>
        <a:cs typeface="ヒラギノ明朝 Pro W3" charset="-128"/>
        <a:sym typeface="ヒラギノ明朝 Pro W3" charset="-128"/>
      </a:defRPr>
    </a:lvl2pPr>
    <a:lvl3pPr marL="914400" algn="ctr" rtl="0" fontAlgn="base">
      <a:spcBef>
        <a:spcPct val="0"/>
      </a:spcBef>
      <a:spcAft>
        <a:spcPct val="0"/>
      </a:spcAft>
      <a:defRPr sz="2800" kern="1200">
        <a:solidFill>
          <a:srgbClr val="6D6D6D"/>
        </a:solidFill>
        <a:latin typeface="ヒラギノ明朝 Pro W3" charset="-128"/>
        <a:ea typeface="ヒラギノ明朝 Pro W3" charset="-128"/>
        <a:cs typeface="ヒラギノ明朝 Pro W3" charset="-128"/>
        <a:sym typeface="ヒラギノ明朝 Pro W3" charset="-128"/>
      </a:defRPr>
    </a:lvl3pPr>
    <a:lvl4pPr marL="1371600" algn="ctr" rtl="0" fontAlgn="base">
      <a:spcBef>
        <a:spcPct val="0"/>
      </a:spcBef>
      <a:spcAft>
        <a:spcPct val="0"/>
      </a:spcAft>
      <a:defRPr sz="2800" kern="1200">
        <a:solidFill>
          <a:srgbClr val="6D6D6D"/>
        </a:solidFill>
        <a:latin typeface="ヒラギノ明朝 Pro W3" charset="-128"/>
        <a:ea typeface="ヒラギノ明朝 Pro W3" charset="-128"/>
        <a:cs typeface="ヒラギノ明朝 Pro W3" charset="-128"/>
        <a:sym typeface="ヒラギノ明朝 Pro W3" charset="-128"/>
      </a:defRPr>
    </a:lvl4pPr>
    <a:lvl5pPr marL="1828800" algn="ctr" rtl="0" fontAlgn="base">
      <a:spcBef>
        <a:spcPct val="0"/>
      </a:spcBef>
      <a:spcAft>
        <a:spcPct val="0"/>
      </a:spcAft>
      <a:defRPr sz="2800" kern="1200">
        <a:solidFill>
          <a:srgbClr val="6D6D6D"/>
        </a:solidFill>
        <a:latin typeface="ヒラギノ明朝 Pro W3" charset="-128"/>
        <a:ea typeface="ヒラギノ明朝 Pro W3" charset="-128"/>
        <a:cs typeface="ヒラギノ明朝 Pro W3" charset="-128"/>
        <a:sym typeface="ヒラギノ明朝 Pro W3" charset="-128"/>
      </a:defRPr>
    </a:lvl5pPr>
    <a:lvl6pPr marL="2286000" algn="l" defTabSz="457200" rtl="0" eaLnBrk="1" latinLnBrk="0" hangingPunct="1">
      <a:defRPr sz="2800" kern="1200">
        <a:solidFill>
          <a:srgbClr val="6D6D6D"/>
        </a:solidFill>
        <a:latin typeface="ヒラギノ明朝 Pro W3" charset="-128"/>
        <a:ea typeface="ヒラギノ明朝 Pro W3" charset="-128"/>
        <a:cs typeface="ヒラギノ明朝 Pro W3" charset="-128"/>
        <a:sym typeface="ヒラギノ明朝 Pro W3" charset="-128"/>
      </a:defRPr>
    </a:lvl6pPr>
    <a:lvl7pPr marL="2743200" algn="l" defTabSz="457200" rtl="0" eaLnBrk="1" latinLnBrk="0" hangingPunct="1">
      <a:defRPr sz="2800" kern="1200">
        <a:solidFill>
          <a:srgbClr val="6D6D6D"/>
        </a:solidFill>
        <a:latin typeface="ヒラギノ明朝 Pro W3" charset="-128"/>
        <a:ea typeface="ヒラギノ明朝 Pro W3" charset="-128"/>
        <a:cs typeface="ヒラギノ明朝 Pro W3" charset="-128"/>
        <a:sym typeface="ヒラギノ明朝 Pro W3" charset="-128"/>
      </a:defRPr>
    </a:lvl7pPr>
    <a:lvl8pPr marL="3200400" algn="l" defTabSz="457200" rtl="0" eaLnBrk="1" latinLnBrk="0" hangingPunct="1">
      <a:defRPr sz="2800" kern="1200">
        <a:solidFill>
          <a:srgbClr val="6D6D6D"/>
        </a:solidFill>
        <a:latin typeface="ヒラギノ明朝 Pro W3" charset="-128"/>
        <a:ea typeface="ヒラギノ明朝 Pro W3" charset="-128"/>
        <a:cs typeface="ヒラギノ明朝 Pro W3" charset="-128"/>
        <a:sym typeface="ヒラギノ明朝 Pro W3" charset="-128"/>
      </a:defRPr>
    </a:lvl8pPr>
    <a:lvl9pPr marL="3657600" algn="l" defTabSz="457200" rtl="0" eaLnBrk="1" latinLnBrk="0" hangingPunct="1">
      <a:defRPr sz="2800" kern="1200">
        <a:solidFill>
          <a:srgbClr val="6D6D6D"/>
        </a:solidFill>
        <a:latin typeface="ヒラギノ明朝 Pro W3" charset="-128"/>
        <a:ea typeface="ヒラギノ明朝 Pro W3" charset="-128"/>
        <a:cs typeface="ヒラギノ明朝 Pro W3" charset="-128"/>
        <a:sym typeface="ヒラギノ明朝 Pro W3"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p:cViewPr varScale="1">
        <p:scale>
          <a:sx n="132" d="100"/>
          <a:sy n="132" d="100"/>
        </p:scale>
        <p:origin x="-328" y="-96"/>
      </p:cViewPr>
      <p:guideLst>
        <p:guide orient="horz" pos="2400"/>
        <p:guide pos="320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4" Type="http://schemas.openxmlformats.org/officeDocument/2006/relationships/slide" Target="slides/slide1.xml"/><Relationship Id="rId15" Type="http://schemas.openxmlformats.org/officeDocument/2006/relationships/slide" Target="slides/slide2.xml"/><Relationship Id="rId16" Type="http://schemas.openxmlformats.org/officeDocument/2006/relationships/slide" Target="slides/slide3.xml"/><Relationship Id="rId17" Type="http://schemas.openxmlformats.org/officeDocument/2006/relationships/slide" Target="slides/slide4.xml"/><Relationship Id="rId18" Type="http://schemas.openxmlformats.org/officeDocument/2006/relationships/slide" Target="slides/slide5.xml"/><Relationship Id="rId19" Type="http://schemas.openxmlformats.org/officeDocument/2006/relationships/slide" Target="slides/slide6.xml"/><Relationship Id="rId50" Type="http://schemas.openxmlformats.org/officeDocument/2006/relationships/notesMaster" Target="notesMasters/notesMaster1.xml"/><Relationship Id="rId51" Type="http://schemas.openxmlformats.org/officeDocument/2006/relationships/printerSettings" Target="printerSettings/printerSettings1.bin"/><Relationship Id="rId52" Type="http://schemas.openxmlformats.org/officeDocument/2006/relationships/presProps" Target="presProps.xml"/><Relationship Id="rId53" Type="http://schemas.openxmlformats.org/officeDocument/2006/relationships/viewProps" Target="viewProps.xml"/><Relationship Id="rId54" Type="http://schemas.openxmlformats.org/officeDocument/2006/relationships/theme" Target="theme/theme1.xml"/><Relationship Id="rId55" Type="http://schemas.openxmlformats.org/officeDocument/2006/relationships/tableStyles" Target="tableStyles.xml"/><Relationship Id="rId40" Type="http://schemas.openxmlformats.org/officeDocument/2006/relationships/slide" Target="slides/slide27.xml"/><Relationship Id="rId41" Type="http://schemas.openxmlformats.org/officeDocument/2006/relationships/slide" Target="slides/slide28.xml"/><Relationship Id="rId42" Type="http://schemas.openxmlformats.org/officeDocument/2006/relationships/slide" Target="slides/slide29.xml"/><Relationship Id="rId43" Type="http://schemas.openxmlformats.org/officeDocument/2006/relationships/slide" Target="slides/slide30.xml"/><Relationship Id="rId44" Type="http://schemas.openxmlformats.org/officeDocument/2006/relationships/slide" Target="slides/slide31.xml"/><Relationship Id="rId45" Type="http://schemas.openxmlformats.org/officeDocument/2006/relationships/slide" Target="slides/slide32.xml"/><Relationship Id="rId46" Type="http://schemas.openxmlformats.org/officeDocument/2006/relationships/slide" Target="slides/slide33.xml"/><Relationship Id="rId47" Type="http://schemas.openxmlformats.org/officeDocument/2006/relationships/slide" Target="slides/slide34.xml"/><Relationship Id="rId48" Type="http://schemas.openxmlformats.org/officeDocument/2006/relationships/slide" Target="slides/slide35.xml"/><Relationship Id="rId49" Type="http://schemas.openxmlformats.org/officeDocument/2006/relationships/slide" Target="slides/slide3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6" Type="http://schemas.openxmlformats.org/officeDocument/2006/relationships/slideMaster" Target="slideMasters/slideMaster6.xml"/><Relationship Id="rId7" Type="http://schemas.openxmlformats.org/officeDocument/2006/relationships/slideMaster" Target="slideMasters/slideMaster7.xml"/><Relationship Id="rId8" Type="http://schemas.openxmlformats.org/officeDocument/2006/relationships/slideMaster" Target="slideMasters/slideMaster8.xml"/><Relationship Id="rId9" Type="http://schemas.openxmlformats.org/officeDocument/2006/relationships/slideMaster" Target="slideMasters/slideMaster9.xml"/><Relationship Id="rId30" Type="http://schemas.openxmlformats.org/officeDocument/2006/relationships/slide" Target="slides/slide17.xml"/><Relationship Id="rId31" Type="http://schemas.openxmlformats.org/officeDocument/2006/relationships/slide" Target="slides/slide18.xml"/><Relationship Id="rId32" Type="http://schemas.openxmlformats.org/officeDocument/2006/relationships/slide" Target="slides/slide19.xml"/><Relationship Id="rId33" Type="http://schemas.openxmlformats.org/officeDocument/2006/relationships/slide" Target="slides/slide20.xml"/><Relationship Id="rId34" Type="http://schemas.openxmlformats.org/officeDocument/2006/relationships/slide" Target="slides/slide21.xml"/><Relationship Id="rId35" Type="http://schemas.openxmlformats.org/officeDocument/2006/relationships/slide" Target="slides/slide22.xml"/><Relationship Id="rId36" Type="http://schemas.openxmlformats.org/officeDocument/2006/relationships/slide" Target="slides/slide23.xml"/><Relationship Id="rId37" Type="http://schemas.openxmlformats.org/officeDocument/2006/relationships/slide" Target="slides/slide24.xml"/><Relationship Id="rId38" Type="http://schemas.openxmlformats.org/officeDocument/2006/relationships/slide" Target="slides/slide25.xml"/><Relationship Id="rId39" Type="http://schemas.openxmlformats.org/officeDocument/2006/relationships/slide" Target="slides/slide26.xml"/><Relationship Id="rId20" Type="http://schemas.openxmlformats.org/officeDocument/2006/relationships/slide" Target="slides/slide7.xml"/><Relationship Id="rId21" Type="http://schemas.openxmlformats.org/officeDocument/2006/relationships/slide" Target="slides/slide8.xml"/><Relationship Id="rId22" Type="http://schemas.openxmlformats.org/officeDocument/2006/relationships/slide" Target="slides/slide9.xml"/><Relationship Id="rId23" Type="http://schemas.openxmlformats.org/officeDocument/2006/relationships/slide" Target="slides/slide10.xml"/><Relationship Id="rId24" Type="http://schemas.openxmlformats.org/officeDocument/2006/relationships/slide" Target="slides/slide11.xml"/><Relationship Id="rId25" Type="http://schemas.openxmlformats.org/officeDocument/2006/relationships/slide" Target="slides/slide12.xml"/><Relationship Id="rId26" Type="http://schemas.openxmlformats.org/officeDocument/2006/relationships/slide" Target="slides/slide13.xml"/><Relationship Id="rId27" Type="http://schemas.openxmlformats.org/officeDocument/2006/relationships/slide" Target="slides/slide14.xml"/><Relationship Id="rId28" Type="http://schemas.openxmlformats.org/officeDocument/2006/relationships/slide" Target="slides/slide15.xml"/><Relationship Id="rId29" Type="http://schemas.openxmlformats.org/officeDocument/2006/relationships/slide" Target="slides/slide16.xml"/><Relationship Id="rId10" Type="http://schemas.openxmlformats.org/officeDocument/2006/relationships/slideMaster" Target="slideMasters/slideMaster10.xml"/><Relationship Id="rId11" Type="http://schemas.openxmlformats.org/officeDocument/2006/relationships/slideMaster" Target="slideMasters/slideMaster11.xml"/><Relationship Id="rId12" Type="http://schemas.openxmlformats.org/officeDocument/2006/relationships/slideMaster" Target="slideMasters/slideMaster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5361" name="Rectangle 1"/>
          <p:cNvSpPr>
            <a:spLocks noGrp="1" noRot="1" noChangeAspect="1" noChangeArrowheads="1" noTextEdit="1"/>
          </p:cNvSpPr>
          <p:nvPr>
            <p:ph type="sldImg"/>
          </p:nvPr>
        </p:nvSpPr>
        <p:spPr bwMode="auto">
          <a:xfrm>
            <a:off x="1143000" y="685800"/>
            <a:ext cx="4572000" cy="3429000"/>
          </a:xfrm>
          <a:prstGeom prst="rect">
            <a:avLst/>
          </a:prstGeom>
          <a:noFill/>
          <a:ln w="9525">
            <a:solidFill>
              <a:srgbClr val="000000"/>
            </a:solidFill>
            <a:miter lim="800000"/>
            <a:headEnd/>
            <a:tailEnd/>
          </a:ln>
          <a:effectLst/>
        </p:spPr>
      </p:sp>
      <p:sp>
        <p:nvSpPr>
          <p:cNvPr id="15362" name="Rectangle 2"/>
          <p:cNvSpPr>
            <a:spLocks noGrp="1" noChangeArrowheads="1"/>
          </p:cNvSpPr>
          <p:nvPr>
            <p:ph type="body" sz="quarter" idx="1"/>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Tree>
  </p:cSld>
  <p:clrMap bg1="lt1" tx1="dk1" bg2="lt2" tx2="dk2" accent1="accent1" accent2="accent2" accent3="accent3" accent4="accent4" accent5="accent5" accent6="accent6" hlink="hlink" folHlink="folHlink"/>
  <p:notesStyle>
    <a:lvl1pPr algn="l" rtl="0" fontAlgn="base">
      <a:spcBef>
        <a:spcPct val="0"/>
      </a:spcBef>
      <a:spcAft>
        <a:spcPct val="0"/>
      </a:spcAft>
      <a:defRPr sz="1200" kern="1200">
        <a:solidFill>
          <a:schemeClr val="tx1"/>
        </a:solidFill>
        <a:latin typeface="ヒラギノ明朝 Pro W3" charset="-128"/>
        <a:ea typeface="+mn-ea"/>
        <a:cs typeface="+mn-cs"/>
      </a:defRPr>
    </a:lvl1pPr>
    <a:lvl2pPr marL="457200" algn="l" rtl="0" fontAlgn="base">
      <a:spcBef>
        <a:spcPct val="0"/>
      </a:spcBef>
      <a:spcAft>
        <a:spcPct val="0"/>
      </a:spcAft>
      <a:defRPr sz="1200" kern="1200">
        <a:solidFill>
          <a:schemeClr val="tx1"/>
        </a:solidFill>
        <a:latin typeface="ヒラギノ明朝 Pro W3" charset="-128"/>
        <a:ea typeface="ＭＳ Ｐゴシック" charset="-128"/>
        <a:cs typeface="+mn-cs"/>
      </a:defRPr>
    </a:lvl2pPr>
    <a:lvl3pPr marL="914400" algn="l" rtl="0" fontAlgn="base">
      <a:spcBef>
        <a:spcPct val="0"/>
      </a:spcBef>
      <a:spcAft>
        <a:spcPct val="0"/>
      </a:spcAft>
      <a:defRPr sz="1200" kern="1200">
        <a:solidFill>
          <a:schemeClr val="tx1"/>
        </a:solidFill>
        <a:latin typeface="ヒラギノ明朝 Pro W3" charset="-128"/>
        <a:ea typeface="ＭＳ Ｐゴシック" charset="-128"/>
        <a:cs typeface="+mn-cs"/>
      </a:defRPr>
    </a:lvl3pPr>
    <a:lvl4pPr marL="1371600" algn="l" rtl="0" fontAlgn="base">
      <a:spcBef>
        <a:spcPct val="0"/>
      </a:spcBef>
      <a:spcAft>
        <a:spcPct val="0"/>
      </a:spcAft>
      <a:defRPr sz="1200" kern="1200">
        <a:solidFill>
          <a:schemeClr val="tx1"/>
        </a:solidFill>
        <a:latin typeface="ヒラギノ明朝 Pro W3" charset="-128"/>
        <a:ea typeface="ＭＳ Ｐゴシック" charset="-128"/>
        <a:cs typeface="+mn-cs"/>
      </a:defRPr>
    </a:lvl4pPr>
    <a:lvl5pPr marL="1828800" algn="l" rtl="0" fontAlgn="base">
      <a:spcBef>
        <a:spcPct val="0"/>
      </a:spcBef>
      <a:spcAft>
        <a:spcPct val="0"/>
      </a:spcAft>
      <a:defRPr sz="1200" kern="1200">
        <a:solidFill>
          <a:schemeClr val="tx1"/>
        </a:solidFill>
        <a:latin typeface="ヒラギノ明朝 Pro W3" charset="-128"/>
        <a:ea typeface="ＭＳ Ｐゴシック"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xfrm>
            <a:off x="3884463" y="8685878"/>
            <a:ext cx="2972004" cy="456704"/>
          </a:xfrm>
          <a:prstGeom prst="rect">
            <a:avLst/>
          </a:prstGeom>
          <a:noFill/>
        </p:spPr>
        <p:txBody>
          <a:bodyPr lIns="84408" tIns="42204" rIns="84408" bIns="42204"/>
          <a:lstStyle/>
          <a:p>
            <a:fld id="{08949EAB-298E-6A45-B39A-684DEA19F014}" type="slidenum">
              <a:rPr lang="en-US" altLang="ja-JP"/>
              <a:pPr/>
              <a:t>1</a:t>
            </a:fld>
            <a:endParaRPr lang="en-US" altLang="ja-JP"/>
          </a:p>
        </p:txBody>
      </p:sp>
      <p:sp>
        <p:nvSpPr>
          <p:cNvPr id="16387" name="Rectangle 2"/>
          <p:cNvSpPr>
            <a:spLocks noGrp="1" noRot="1" noChangeAspect="1" noChangeArrowheads="1" noTextEdit="1"/>
          </p:cNvSpPr>
          <p:nvPr>
            <p:ph type="sldImg"/>
          </p:nvPr>
        </p:nvSpPr>
        <p:spPr>
          <a:xfrm>
            <a:off x="1143000" y="685800"/>
            <a:ext cx="4572000" cy="3429000"/>
          </a:xfrm>
          <a:ln/>
        </p:spPr>
      </p:sp>
      <p:sp>
        <p:nvSpPr>
          <p:cNvPr id="16388" name="Rectangle 3"/>
          <p:cNvSpPr>
            <a:spLocks noGrp="1" noChangeArrowheads="1"/>
          </p:cNvSpPr>
          <p:nvPr>
            <p:ph type="body" idx="1"/>
          </p:nvPr>
        </p:nvSpPr>
        <p:spPr>
          <a:noFill/>
          <a:ln/>
        </p:spPr>
        <p:txBody>
          <a:bodyPr/>
          <a:lstStyle/>
          <a:p>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1"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0722" name="Rectangle 2"/>
          <p:cNvSpPr>
            <a:spLocks noGrp="1" noChangeArrowheads="1"/>
          </p:cNvSpPr>
          <p:nvPr>
            <p:ph type="body" idx="1"/>
          </p:nvPr>
        </p:nvSpPr>
        <p:spPr bwMode="auto">
          <a:xfrm>
            <a:off x="685800" y="4343400"/>
            <a:ext cx="5486400" cy="4114800"/>
          </a:xfrm>
          <a:prstGeom prst="rect">
            <a:avLst/>
          </a:prstGeom>
          <a:noFill/>
          <a:ln>
            <a:miter lim="800000"/>
            <a:headEnd/>
            <a:tailEnd/>
          </a:ln>
        </p:spPr>
        <p:txBody>
          <a:bodyPr>
            <a:prstTxWarp prst="textNoShape">
              <a:avLst/>
            </a:prstTxWarp>
          </a:bodyPr>
          <a:lstStyle/>
          <a:p>
            <a:r>
              <a:rPr lang="en-US" altLang="ja-JP" sz="2200">
                <a:latin typeface="ヒラギノ角ゴ Pro W3" charset="-128"/>
                <a:ea typeface="ヒラギノ角ゴ Pro W3" charset="-128"/>
                <a:cs typeface="ヒラギノ角ゴ Pro W3" charset="-128"/>
                <a:sym typeface="ヒラギノ角ゴ Pro W3" charset="-128"/>
              </a:rPr>
              <a:t>harmonic mean</a:t>
            </a:r>
          </a:p>
          <a:p>
            <a:r>
              <a:rPr lang="en-US" altLang="ja-JP" sz="2200">
                <a:latin typeface="ヒラギノ角ゴ Pro W3" charset="-128"/>
                <a:ea typeface="ヒラギノ角ゴ Pro W3" charset="-128"/>
                <a:cs typeface="ヒラギノ角ゴ Pro W3" charset="-128"/>
                <a:sym typeface="ヒラギノ角ゴ Pro W3" charset="-128"/>
              </a:rPr>
              <a:t>high F1 means a well-balanced prediction model</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1"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0722" name="Rectangle 2"/>
          <p:cNvSpPr>
            <a:spLocks noGrp="1" noChangeArrowheads="1"/>
          </p:cNvSpPr>
          <p:nvPr>
            <p:ph type="body" idx="1"/>
          </p:nvPr>
        </p:nvSpPr>
        <p:spPr bwMode="auto">
          <a:xfrm>
            <a:off x="685800" y="4343400"/>
            <a:ext cx="5486400" cy="4114800"/>
          </a:xfrm>
          <a:prstGeom prst="rect">
            <a:avLst/>
          </a:prstGeom>
          <a:noFill/>
          <a:ln>
            <a:miter lim="800000"/>
            <a:headEnd/>
            <a:tailEnd/>
          </a:ln>
        </p:spPr>
        <p:txBody>
          <a:bodyPr>
            <a:prstTxWarp prst="textNoShape">
              <a:avLst/>
            </a:prstTxWarp>
          </a:bodyPr>
          <a:lstStyle/>
          <a:p>
            <a:r>
              <a:rPr lang="en-US" altLang="ja-JP" sz="2200">
                <a:latin typeface="ヒラギノ角ゴ Pro W3" charset="-128"/>
                <a:ea typeface="ヒラギノ角ゴ Pro W3" charset="-128"/>
                <a:cs typeface="ヒラギノ角ゴ Pro W3" charset="-128"/>
                <a:sym typeface="ヒラギノ角ゴ Pro W3" charset="-128"/>
              </a:rPr>
              <a:t>harmonic mean</a:t>
            </a:r>
          </a:p>
          <a:p>
            <a:r>
              <a:rPr lang="en-US" altLang="ja-JP" sz="2200">
                <a:latin typeface="ヒラギノ角ゴ Pro W3" charset="-128"/>
                <a:ea typeface="ヒラギノ角ゴ Pro W3" charset="-128"/>
                <a:cs typeface="ヒラギノ角ゴ Pro W3" charset="-128"/>
                <a:sym typeface="ヒラギノ角ゴ Pro W3" charset="-128"/>
              </a:rPr>
              <a:t>high F1 means a well-balanced prediction model</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10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a:prstGeom prst="rect">
            <a:avLst/>
          </a:prstGeom>
        </p:spPr>
        <p:txBody>
          <a:bodyPr vert="horz"/>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transition/>
</p:sldLayout>
</file>

<file path=ppt/slideLayouts/slideLayout10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a:prstGeom prst="rect">
            <a:avLst/>
          </a:prstGeom>
        </p:spPr>
        <p:txBody>
          <a:bodyPr vert="horz"/>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10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a:prstGeom prst="rect">
            <a:avLst/>
          </a:prstGeom>
        </p:spPr>
        <p:txBody>
          <a:bodyPr vert="horz"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transition/>
</p:sldLayout>
</file>

<file path=ppt/slideLayouts/slideLayout10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a:prstGeom prst="rect">
            <a:avLst/>
          </a:prstGeom>
        </p:spPr>
        <p:txBody>
          <a:bodyPr vert="horz"/>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850900" y="1079500"/>
            <a:ext cx="4152900" cy="546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079500"/>
            <a:ext cx="4152900" cy="546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10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a:prstGeom prst="rect">
            <a:avLst/>
          </a:prstGeom>
        </p:spPr>
        <p:txBody>
          <a:bodyPr vert="horz"/>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10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a:prstGeom prst="rect">
            <a:avLst/>
          </a:prstGeom>
        </p:spPr>
        <p:txBody>
          <a:bodyPr vert="horz"/>
          <a:lstStyle/>
          <a:p>
            <a:r>
              <a:rPr lang="ja-JP" altLang="en-US" smtClean="0"/>
              <a:t>マスタ タイトルの書式設定</a:t>
            </a:r>
            <a:endParaRPr lang="ja-JP" altLang="en-US"/>
          </a:p>
        </p:txBody>
      </p:sp>
    </p:spTree>
  </p:cSld>
  <p:clrMapOvr>
    <a:masterClrMapping/>
  </p:clrMapOvr>
  <p:transition/>
</p:sldLayout>
</file>

<file path=ppt/slideLayouts/slideLayout10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Tree>
  </p:cSld>
  <p:clrMapOvr>
    <a:masterClrMapping/>
  </p:clrMapOvr>
  <p:transition/>
</p:sldLayout>
</file>

<file path=ppt/slideLayouts/slideLayout10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a:prstGeom prst="rect">
            <a:avLst/>
          </a:prstGeom>
        </p:spPr>
        <p:txBody>
          <a:bodyPr vert="horz"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sldLayout>
</file>

<file path=ppt/slideLayouts/slideLayout10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a:prstGeom prst="rect">
            <a:avLst/>
          </a:prstGeom>
        </p:spPr>
        <p:txBody>
          <a:bodyPr vert="horz"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sldLayout>
</file>

<file path=ppt/slideLayouts/slideLayout10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a:prstGeom prst="rect">
            <a:avLst/>
          </a:prstGeom>
        </p:spPr>
        <p:txBody>
          <a:bodyPr vert="horz"/>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94550" y="1003300"/>
            <a:ext cx="2114550" cy="45339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850900" y="1003300"/>
            <a:ext cx="6191250" cy="45339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1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304800"/>
            <a:ext cx="2286000" cy="6235700"/>
          </a:xfrm>
          <a:prstGeom prst="rect">
            <a:avLst/>
          </a:prstGeo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304800"/>
            <a:ext cx="6705600" cy="62357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1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transition/>
</p:sldLayout>
</file>

<file path=ppt/slideLayouts/slideLayout1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508000" y="1778000"/>
            <a:ext cx="9144000" cy="5029200"/>
          </a:xfrm>
          <a:prstGeom prst="rect">
            <a:avLst/>
          </a:prstGeom>
        </p:spPr>
        <p:txBody>
          <a:bodyPr vert="horz"/>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1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transition/>
</p:sldLayout>
</file>

<file path=ppt/slideLayouts/slideLayout1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8000" y="1778000"/>
            <a:ext cx="4495800" cy="5029200"/>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778000"/>
            <a:ext cx="4495800" cy="5029200"/>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1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1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transition/>
</p:sldLayout>
</file>

<file path=ppt/slideLayouts/slideLayout1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Tree>
  </p:cSld>
  <p:clrMapOvr>
    <a:masterClrMapping/>
  </p:clrMapOvr>
  <p:transition/>
</p:sldLayout>
</file>

<file path=ppt/slideLayouts/slideLayout1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sldLayout>
</file>

<file path=ppt/slideLayouts/slideLayout1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990725" y="5964238"/>
            <a:ext cx="6096000" cy="8937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スライド番号プレースホルダ 3"/>
          <p:cNvSpPr>
            <a:spLocks noGrp="1"/>
          </p:cNvSpPr>
          <p:nvPr>
            <p:ph type="sldNum" sz="quarter" idx="10"/>
          </p:nvPr>
        </p:nvSpPr>
        <p:spPr/>
        <p:txBody>
          <a:bodyPr/>
          <a:lstStyle>
            <a:lvl1pPr>
              <a:defRPr smtClean="0"/>
            </a:lvl1pPr>
          </a:lstStyle>
          <a:p>
            <a:fld id="{741DE8BF-2699-914C-9E4B-03BE5436EC76}" type="slidenum">
              <a:rPr lang="en-US" altLang="ja-JP"/>
              <a:pPr/>
              <a:t>‹#›</a:t>
            </a:fld>
            <a:endParaRPr lang="en-US" altLang="ja-JP"/>
          </a:p>
        </p:txBody>
      </p:sp>
    </p:spTree>
  </p:cSld>
  <p:clrMapOvr>
    <a:masterClrMapping/>
  </p:clrMapOvr>
  <p:transition/>
</p:sldLayout>
</file>

<file path=ppt/slideLayouts/slideLayout1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1778000"/>
            <a:ext cx="9144000" cy="5029200"/>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1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203200"/>
            <a:ext cx="2286000" cy="6604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203200"/>
            <a:ext cx="6705600" cy="6604000"/>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1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transition/>
</p:sldLayout>
</file>

<file path=ppt/slideLayouts/slideLayout1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508000" y="1778000"/>
            <a:ext cx="9144000" cy="5029200"/>
          </a:xfrm>
          <a:prstGeom prst="rect">
            <a:avLst/>
          </a:prstGeom>
        </p:spPr>
        <p:txBody>
          <a:bodyPr vert="horz"/>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1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transition/>
</p:sldLayout>
</file>

<file path=ppt/slideLayouts/slideLayout1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8000" y="1778000"/>
            <a:ext cx="4495800" cy="5029200"/>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778000"/>
            <a:ext cx="4495800" cy="5029200"/>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1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1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transition/>
</p:sldLayout>
</file>

<file path=ppt/slideLayouts/slideLayout1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Tree>
  </p:cSld>
  <p:clrMapOvr>
    <a:masterClrMapping/>
  </p:clrMapOvr>
  <p:transition/>
</p:sldLayout>
</file>

<file path=ppt/slideLayouts/slideLayout1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スライド番号プレースホルダ 3"/>
          <p:cNvSpPr>
            <a:spLocks noGrp="1"/>
          </p:cNvSpPr>
          <p:nvPr>
            <p:ph type="sldNum" sz="quarter" idx="10"/>
          </p:nvPr>
        </p:nvSpPr>
        <p:spPr/>
        <p:txBody>
          <a:bodyPr/>
          <a:lstStyle>
            <a:lvl1pPr>
              <a:defRPr smtClean="0"/>
            </a:lvl1pPr>
          </a:lstStyle>
          <a:p>
            <a:fld id="{4A62914A-EEC0-0A4B-BB59-3177ED39A9FB}" type="slidenum">
              <a:rPr lang="en-US" altLang="ja-JP"/>
              <a:pPr/>
              <a:t>‹#›</a:t>
            </a:fld>
            <a:endParaRPr lang="en-US" altLang="ja-JP"/>
          </a:p>
        </p:txBody>
      </p:sp>
    </p:spTree>
  </p:cSld>
  <p:clrMapOvr>
    <a:masterClrMapping/>
  </p:clrMapOvr>
  <p:transition/>
</p:sldLayout>
</file>

<file path=ppt/slideLayouts/slideLayout1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990725" y="5964238"/>
            <a:ext cx="6096000" cy="8937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sldLayout>
</file>

<file path=ppt/slideLayouts/slideLayout1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1778000"/>
            <a:ext cx="9144000" cy="5029200"/>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1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1778000"/>
            <a:ext cx="2286000" cy="50292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1778000"/>
            <a:ext cx="6705600" cy="5029200"/>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1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a:prstGeom prst="rect">
            <a:avLst/>
          </a:prstGeom>
        </p:spPr>
        <p:txBody>
          <a:bodyPr vert="horz"/>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transition/>
</p:sldLayout>
</file>

<file path=ppt/slideLayouts/slideLayout1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a:prstGeom prst="rect">
            <a:avLst/>
          </a:prstGeom>
        </p:spPr>
        <p:txBody>
          <a:bodyPr vert="horz"/>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508000" y="1778000"/>
            <a:ext cx="9144000" cy="5029200"/>
          </a:xfrm>
          <a:prstGeom prst="rect">
            <a:avLst/>
          </a:prstGeom>
        </p:spPr>
        <p:txBody>
          <a:bodyPr vert="horz"/>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1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a:prstGeom prst="rect">
            <a:avLst/>
          </a:prstGeom>
        </p:spPr>
        <p:txBody>
          <a:bodyPr vert="horz"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transition/>
</p:sldLayout>
</file>

<file path=ppt/slideLayouts/slideLayout1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a:prstGeom prst="rect">
            <a:avLst/>
          </a:prstGeom>
        </p:spPr>
        <p:txBody>
          <a:bodyPr vert="horz"/>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8000" y="1778000"/>
            <a:ext cx="4495800" cy="5029200"/>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778000"/>
            <a:ext cx="4495800" cy="5029200"/>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1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a:prstGeom prst="rect">
            <a:avLst/>
          </a:prstGeom>
        </p:spPr>
        <p:txBody>
          <a:bodyPr vert="horz"/>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1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a:prstGeom prst="rect">
            <a:avLst/>
          </a:prstGeom>
        </p:spPr>
        <p:txBody>
          <a:bodyPr vert="horz"/>
          <a:lstStyle/>
          <a:p>
            <a:r>
              <a:rPr lang="ja-JP" altLang="en-US" smtClean="0"/>
              <a:t>マスタ タイトルの書式設定</a:t>
            </a:r>
            <a:endParaRPr lang="ja-JP" altLang="en-US"/>
          </a:p>
        </p:txBody>
      </p:sp>
    </p:spTree>
  </p:cSld>
  <p:clrMapOvr>
    <a:masterClrMapping/>
  </p:clrMapOvr>
  <p:transition/>
</p:sldLayout>
</file>

<file path=ppt/slideLayouts/slideLayout1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スライド番号プレースホルダ 3"/>
          <p:cNvSpPr>
            <a:spLocks noGrp="1"/>
          </p:cNvSpPr>
          <p:nvPr>
            <p:ph type="sldNum" sz="quarter" idx="10"/>
          </p:nvPr>
        </p:nvSpPr>
        <p:spPr/>
        <p:txBody>
          <a:bodyPr/>
          <a:lstStyle>
            <a:lvl1pPr>
              <a:defRPr smtClean="0"/>
            </a:lvl1pPr>
          </a:lstStyle>
          <a:p>
            <a:fld id="{147F1E3F-5612-C24A-9D62-97BD3AB06D7B}" type="slidenum">
              <a:rPr lang="en-US" altLang="ja-JP"/>
              <a:pPr/>
              <a:t>‹#›</a:t>
            </a:fld>
            <a:endParaRPr lang="en-US" altLang="ja-JP"/>
          </a:p>
        </p:txBody>
      </p:sp>
    </p:spTree>
  </p:cSld>
  <p:clrMapOvr>
    <a:masterClrMapping/>
  </p:clrMapOvr>
  <p:transition/>
</p:sldLayout>
</file>

<file path=ppt/slideLayouts/slideLayout1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a:prstGeom prst="rect">
            <a:avLst/>
          </a:prstGeom>
        </p:spPr>
        <p:txBody>
          <a:bodyPr vert="horz"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sldLayout>
</file>

<file path=ppt/slideLayouts/slideLayout1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a:prstGeom prst="rect">
            <a:avLst/>
          </a:prstGeom>
        </p:spPr>
        <p:txBody>
          <a:bodyPr vert="horz"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990725" y="5964238"/>
            <a:ext cx="6096000" cy="8937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sldLayout>
</file>

<file path=ppt/slideLayouts/slideLayout1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a:prstGeom prst="rect">
            <a:avLst/>
          </a:prstGeom>
        </p:spPr>
        <p:txBody>
          <a:bodyPr vert="horz"/>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1778000"/>
            <a:ext cx="9144000" cy="5029200"/>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1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304800"/>
            <a:ext cx="2286000" cy="6502400"/>
          </a:xfrm>
          <a:prstGeom prst="rect">
            <a:avLst/>
          </a:prstGeo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304800"/>
            <a:ext cx="6705600" cy="6502400"/>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850900" y="1409700"/>
            <a:ext cx="4152900" cy="5499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409700"/>
            <a:ext cx="4152900" cy="5499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スライド番号プレースホルダ 4"/>
          <p:cNvSpPr>
            <a:spLocks noGrp="1"/>
          </p:cNvSpPr>
          <p:nvPr>
            <p:ph type="sldNum" sz="quarter" idx="10"/>
          </p:nvPr>
        </p:nvSpPr>
        <p:spPr/>
        <p:txBody>
          <a:bodyPr/>
          <a:lstStyle>
            <a:lvl1pPr>
              <a:defRPr smtClean="0"/>
            </a:lvl1pPr>
          </a:lstStyle>
          <a:p>
            <a:fld id="{81B176D3-37AA-824A-9BC2-DF00A1CA4835}" type="slidenum">
              <a:rPr lang="en-US" altLang="ja-JP"/>
              <a:pPr/>
              <a:t>‹#›</a:t>
            </a:fld>
            <a:endParaRPr lang="en-US" altLang="ja-JP"/>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スライド番号プレースホルダ 6"/>
          <p:cNvSpPr>
            <a:spLocks noGrp="1"/>
          </p:cNvSpPr>
          <p:nvPr>
            <p:ph type="sldNum" sz="quarter" idx="10"/>
          </p:nvPr>
        </p:nvSpPr>
        <p:spPr/>
        <p:txBody>
          <a:bodyPr/>
          <a:lstStyle>
            <a:lvl1pPr>
              <a:defRPr smtClean="0"/>
            </a:lvl1pPr>
          </a:lstStyle>
          <a:p>
            <a:fld id="{2D4DC103-0AC7-D946-8C03-D9B94FF07A2C}" type="slidenum">
              <a:rPr lang="en-US" altLang="ja-JP"/>
              <a:pPr/>
              <a:t>‹#›</a:t>
            </a:fld>
            <a:endParaRPr lang="en-US" altLang="ja-JP"/>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スライド番号プレースホルダ 2"/>
          <p:cNvSpPr>
            <a:spLocks noGrp="1"/>
          </p:cNvSpPr>
          <p:nvPr>
            <p:ph type="sldNum" sz="quarter" idx="10"/>
          </p:nvPr>
        </p:nvSpPr>
        <p:spPr/>
        <p:txBody>
          <a:bodyPr/>
          <a:lstStyle>
            <a:lvl1pPr>
              <a:defRPr smtClean="0"/>
            </a:lvl1pPr>
          </a:lstStyle>
          <a:p>
            <a:fld id="{DA10E37D-5B89-7447-AF84-50A5700DCF5D}" type="slidenum">
              <a:rPr lang="en-US" altLang="ja-JP"/>
              <a:pPr/>
              <a:t>‹#›</a:t>
            </a:fld>
            <a:endParaRPr lang="en-US" altLang="ja-JP"/>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0"/>
          </p:nvPr>
        </p:nvSpPr>
        <p:spPr/>
        <p:txBody>
          <a:bodyPr/>
          <a:lstStyle>
            <a:lvl1pPr>
              <a:defRPr smtClean="0"/>
            </a:lvl1pPr>
          </a:lstStyle>
          <a:p>
            <a:fld id="{AB1CA3E1-E422-304E-9FE8-BC0E59BD3C5B}" type="slidenum">
              <a:rPr lang="en-US" altLang="ja-JP"/>
              <a:pPr/>
              <a:t>‹#›</a:t>
            </a:fld>
            <a:endParaRPr lang="en-US" altLang="ja-JP"/>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スライド番号プレースホルダ 4"/>
          <p:cNvSpPr>
            <a:spLocks noGrp="1"/>
          </p:cNvSpPr>
          <p:nvPr>
            <p:ph type="sldNum" sz="quarter" idx="10"/>
          </p:nvPr>
        </p:nvSpPr>
        <p:spPr/>
        <p:txBody>
          <a:bodyPr/>
          <a:lstStyle>
            <a:lvl1pPr>
              <a:defRPr smtClean="0"/>
            </a:lvl1pPr>
          </a:lstStyle>
          <a:p>
            <a:fld id="{8C697D0E-420D-0848-8319-FCBB0252C221}" type="slidenum">
              <a:rPr lang="en-US" altLang="ja-JP"/>
              <a:pPr/>
              <a:t>‹#›</a:t>
            </a:fld>
            <a:endParaRPr lang="en-US" altLang="ja-JP"/>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スライド番号プレースホルダ 4"/>
          <p:cNvSpPr>
            <a:spLocks noGrp="1"/>
          </p:cNvSpPr>
          <p:nvPr>
            <p:ph type="sldNum" sz="quarter" idx="10"/>
          </p:nvPr>
        </p:nvSpPr>
        <p:spPr/>
        <p:txBody>
          <a:bodyPr/>
          <a:lstStyle>
            <a:lvl1pPr>
              <a:defRPr smtClean="0"/>
            </a:lvl1pPr>
          </a:lstStyle>
          <a:p>
            <a:fld id="{0E8173A6-415A-3A4B-8237-3190819A6DD5}" type="slidenum">
              <a:rPr lang="en-US" altLang="ja-JP"/>
              <a:pPr/>
              <a:t>‹#›</a:t>
            </a:fld>
            <a:endParaRPr lang="en-US" altLang="ja-JP"/>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スライド番号プレースホルダ 3"/>
          <p:cNvSpPr>
            <a:spLocks noGrp="1"/>
          </p:cNvSpPr>
          <p:nvPr>
            <p:ph type="sldNum" sz="quarter" idx="10"/>
          </p:nvPr>
        </p:nvSpPr>
        <p:spPr/>
        <p:txBody>
          <a:bodyPr/>
          <a:lstStyle>
            <a:lvl1pPr>
              <a:defRPr smtClean="0"/>
            </a:lvl1pPr>
          </a:lstStyle>
          <a:p>
            <a:fld id="{BFDFC51E-A14D-7A47-B6A9-4C47FA32C355}" type="slidenum">
              <a:rPr lang="en-US" altLang="ja-JP"/>
              <a:pPr/>
              <a:t>‹#›</a:t>
            </a:fld>
            <a:endParaRPr lang="en-US" altLang="ja-JP"/>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94550" y="203200"/>
            <a:ext cx="2114550" cy="67056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850900" y="203200"/>
            <a:ext cx="6191250" cy="67056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スライド番号プレースホルダ 3"/>
          <p:cNvSpPr>
            <a:spLocks noGrp="1"/>
          </p:cNvSpPr>
          <p:nvPr>
            <p:ph type="sldNum" sz="quarter" idx="10"/>
          </p:nvPr>
        </p:nvSpPr>
        <p:spPr/>
        <p:txBody>
          <a:bodyPr/>
          <a:lstStyle>
            <a:lvl1pPr>
              <a:defRPr smtClean="0"/>
            </a:lvl1pPr>
          </a:lstStyle>
          <a:p>
            <a:fld id="{15521B33-D62D-8C4B-8FBC-F3ADEC4BB029}" type="slidenum">
              <a:rPr lang="en-US" altLang="ja-JP"/>
              <a:pPr/>
              <a:t>‹#›</a:t>
            </a:fld>
            <a:endParaRPr lang="en-US" altLang="ja-JP"/>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transition/>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1485900" y="6870700"/>
            <a:ext cx="3517900" cy="33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6870700"/>
            <a:ext cx="3517900" cy="33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transition/>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77050" y="6553200"/>
            <a:ext cx="1797050" cy="6477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1485900" y="6553200"/>
            <a:ext cx="5238750" cy="6477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a:prstGeom prst="rect">
            <a:avLst/>
          </a:prstGeom>
        </p:spPr>
        <p:txBody>
          <a:bodyPr vert="horz"/>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transition/>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a:prstGeom prst="rect">
            <a:avLst/>
          </a:prstGeom>
        </p:spPr>
        <p:txBody>
          <a:bodyPr vert="horz"/>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508000" y="1778000"/>
            <a:ext cx="9144000" cy="5029200"/>
          </a:xfrm>
          <a:prstGeom prst="rect">
            <a:avLst/>
          </a:prstGeom>
        </p:spPr>
        <p:txBody>
          <a:bodyPr vert="horz"/>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a:prstGeom prst="rect">
            <a:avLst/>
          </a:prstGeom>
        </p:spPr>
        <p:txBody>
          <a:bodyPr vert="horz"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transition/>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a:prstGeom prst="rect">
            <a:avLst/>
          </a:prstGeom>
        </p:spPr>
        <p:txBody>
          <a:bodyPr vert="horz"/>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8000" y="1778000"/>
            <a:ext cx="4495800" cy="5029200"/>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778000"/>
            <a:ext cx="4495800" cy="5029200"/>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a:prstGeom prst="rect">
            <a:avLst/>
          </a:prstGeom>
        </p:spPr>
        <p:txBody>
          <a:bodyPr vert="horz"/>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a:prstGeom prst="rect">
            <a:avLst/>
          </a:prstGeom>
        </p:spPr>
        <p:txBody>
          <a:bodyPr vert="horz"/>
          <a:lstStyle/>
          <a:p>
            <a:r>
              <a:rPr lang="ja-JP" altLang="en-US" smtClean="0"/>
              <a:t>マスタ タイトルの書式設定</a:t>
            </a:r>
            <a:endParaRPr lang="ja-JP"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850900" y="2387600"/>
            <a:ext cx="4152900" cy="314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2387600"/>
            <a:ext cx="4152900" cy="314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Tree>
  </p:cSld>
  <p:clrMapOvr>
    <a:masterClrMapping/>
  </p:clrMapOvr>
  <p:transition/>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a:prstGeom prst="rect">
            <a:avLst/>
          </a:prstGeom>
        </p:spPr>
        <p:txBody>
          <a:bodyPr vert="horz"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a:prstGeom prst="rect">
            <a:avLst/>
          </a:prstGeom>
        </p:spPr>
        <p:txBody>
          <a:bodyPr vert="horz"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990725" y="5964238"/>
            <a:ext cx="6096000" cy="8937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a:prstGeom prst="rect">
            <a:avLst/>
          </a:prstGeom>
        </p:spPr>
        <p:txBody>
          <a:bodyPr vert="horz"/>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1778000"/>
            <a:ext cx="9144000" cy="5029200"/>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304800"/>
            <a:ext cx="2286000" cy="6502400"/>
          </a:xfrm>
          <a:prstGeom prst="rect">
            <a:avLst/>
          </a:prstGeo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304800"/>
            <a:ext cx="6705600" cy="6502400"/>
          </a:xfrm>
          <a:prstGeom prst="rect">
            <a:avLst/>
          </a:prstGeo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transition/>
</p:sldLayout>
</file>

<file path=ppt/slideLayouts/slideLayout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transition/>
</p:sldLayout>
</file>

<file path=ppt/slideLayouts/slideLayout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850900" y="2019300"/>
            <a:ext cx="4152900" cy="4762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2019300"/>
            <a:ext cx="4152900" cy="4762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4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5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transition/>
</p:sldLayout>
</file>

<file path=ppt/slideLayouts/slideLayout5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Tree>
  </p:cSld>
  <p:clrMapOvr>
    <a:masterClrMapping/>
  </p:clrMapOvr>
  <p:transition/>
</p:sldLayout>
</file>

<file path=ppt/slideLayouts/slideLayout5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sldLayout>
</file>

<file path=ppt/slideLayouts/slideLayout5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sldLayout>
</file>

<file path=ppt/slideLayouts/slideLayout5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5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94550" y="203200"/>
            <a:ext cx="2114550" cy="65786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850900" y="203200"/>
            <a:ext cx="6191250" cy="65786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5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transition/>
</p:sldLayout>
</file>

<file path=ppt/slideLayouts/slideLayout5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5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transition/>
</p:sldLayout>
</file>

<file path=ppt/slideLayouts/slideLayout5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850900" y="2019300"/>
            <a:ext cx="1981200" cy="4762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984500" y="2019300"/>
            <a:ext cx="1981200" cy="4762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transition/>
</p:sldLayout>
</file>

<file path=ppt/slideLayouts/slideLayout6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6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transition/>
</p:sldLayout>
</file>

<file path=ppt/slideLayouts/slideLayout6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Tree>
  </p:cSld>
  <p:clrMapOvr>
    <a:masterClrMapping/>
  </p:clrMapOvr>
  <p:transition/>
</p:sldLayout>
</file>

<file path=ppt/slideLayouts/slideLayout6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sldLayout>
</file>

<file path=ppt/slideLayouts/slideLayout6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sldLayout>
</file>

<file path=ppt/slideLayouts/slideLayout6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6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94550" y="203200"/>
            <a:ext cx="2114550" cy="65786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850900" y="203200"/>
            <a:ext cx="6191250" cy="65786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6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transition/>
</p:sldLayout>
</file>

<file path=ppt/slideLayouts/slideLayout6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6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Tree>
  </p:cSld>
  <p:clrMapOvr>
    <a:masterClrMapping/>
  </p:clrMapOvr>
  <p:transition/>
</p:sldLayout>
</file>

<file path=ppt/slideLayouts/slideLayout7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194300" y="2019300"/>
            <a:ext cx="1981200" cy="4762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7327900" y="2019300"/>
            <a:ext cx="1981200" cy="4762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7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7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transition/>
</p:sldLayout>
</file>

<file path=ppt/slideLayouts/slideLayout7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Tree>
  </p:cSld>
  <p:clrMapOvr>
    <a:masterClrMapping/>
  </p:clrMapOvr>
  <p:transition/>
</p:sldLayout>
</file>

<file path=ppt/slideLayouts/slideLayout7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sldLayout>
</file>

<file path=ppt/slideLayouts/slideLayout7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sldLayout>
</file>

<file path=ppt/slideLayouts/slideLayout7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7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94550" y="203200"/>
            <a:ext cx="2114550" cy="65786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850900" y="203200"/>
            <a:ext cx="6191250" cy="65786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7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transition/>
</p:sldLayout>
</file>

<file path=ppt/slideLayouts/slideLayout7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sldLayout>
</file>

<file path=ppt/slideLayouts/slideLayout8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transition/>
</p:sldLayout>
</file>

<file path=ppt/slideLayouts/slideLayout8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850900" y="2019300"/>
            <a:ext cx="1981200" cy="4762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984500" y="2019300"/>
            <a:ext cx="1981200" cy="4762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8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8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transition/>
</p:sldLayout>
</file>

<file path=ppt/slideLayouts/slideLayout8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Tree>
  </p:cSld>
  <p:clrMapOvr>
    <a:masterClrMapping/>
  </p:clrMapOvr>
  <p:transition/>
</p:sldLayout>
</file>

<file path=ppt/slideLayouts/slideLayout8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sldLayout>
</file>

<file path=ppt/slideLayouts/slideLayout8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sldLayout>
</file>

<file path=ppt/slideLayouts/slideLayout8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8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94550" y="203200"/>
            <a:ext cx="2114550" cy="65786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850900" y="203200"/>
            <a:ext cx="6191250" cy="65786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8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sldLayout>
</file>

<file path=ppt/slideLayouts/slideLayout9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9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transition/>
</p:sldLayout>
</file>

<file path=ppt/slideLayouts/slideLayout9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850900" y="3797300"/>
            <a:ext cx="1981200" cy="2603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984500" y="3797300"/>
            <a:ext cx="1981200" cy="2603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9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9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transition/>
</p:sldLayout>
</file>

<file path=ppt/slideLayouts/slideLayout9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Tree>
  </p:cSld>
  <p:clrMapOvr>
    <a:masterClrMapping/>
  </p:clrMapOvr>
  <p:transition/>
</p:sldLayout>
</file>

<file path=ppt/slideLayouts/slideLayout9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sldLayout>
</file>

<file path=ppt/slideLayouts/slideLayout9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sldLayout>
</file>

<file path=ppt/slideLayouts/slideLayout9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9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937000" y="1282700"/>
            <a:ext cx="1028700" cy="51181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850900" y="1282700"/>
            <a:ext cx="2933700" cy="51181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2.jpeg"/><Relationship Id="rId1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10.xml.rels><?xml version="1.0" encoding="UTF-8" standalone="yes"?>
<Relationships xmlns="http://schemas.openxmlformats.org/package/2006/relationships"><Relationship Id="rId11" Type="http://schemas.openxmlformats.org/officeDocument/2006/relationships/slideLayout" Target="../slideLayouts/slideLayout110.xml"/><Relationship Id="rId12" Type="http://schemas.openxmlformats.org/officeDocument/2006/relationships/theme" Target="../theme/theme10.xml"/><Relationship Id="rId13" Type="http://schemas.openxmlformats.org/officeDocument/2006/relationships/image" Target="../media/image4.jpeg"/><Relationship Id="rId1" Type="http://schemas.openxmlformats.org/officeDocument/2006/relationships/slideLayout" Target="../slideLayouts/slideLayout100.xml"/><Relationship Id="rId2" Type="http://schemas.openxmlformats.org/officeDocument/2006/relationships/slideLayout" Target="../slideLayouts/slideLayout101.xml"/><Relationship Id="rId3" Type="http://schemas.openxmlformats.org/officeDocument/2006/relationships/slideLayout" Target="../slideLayouts/slideLayout102.xml"/><Relationship Id="rId4" Type="http://schemas.openxmlformats.org/officeDocument/2006/relationships/slideLayout" Target="../slideLayouts/slideLayout103.xml"/><Relationship Id="rId5" Type="http://schemas.openxmlformats.org/officeDocument/2006/relationships/slideLayout" Target="../slideLayouts/slideLayout104.xml"/><Relationship Id="rId6" Type="http://schemas.openxmlformats.org/officeDocument/2006/relationships/slideLayout" Target="../slideLayouts/slideLayout105.xml"/><Relationship Id="rId7" Type="http://schemas.openxmlformats.org/officeDocument/2006/relationships/slideLayout" Target="../slideLayouts/slideLayout106.xml"/><Relationship Id="rId8" Type="http://schemas.openxmlformats.org/officeDocument/2006/relationships/slideLayout" Target="../slideLayouts/slideLayout107.xml"/><Relationship Id="rId9" Type="http://schemas.openxmlformats.org/officeDocument/2006/relationships/slideLayout" Target="../slideLayouts/slideLayout108.xml"/><Relationship Id="rId10" Type="http://schemas.openxmlformats.org/officeDocument/2006/relationships/slideLayout" Target="../slideLayouts/slideLayout109.xml"/></Relationships>
</file>

<file path=ppt/slideMasters/_rels/slideMaster11.xml.rels><?xml version="1.0" encoding="UTF-8" standalone="yes"?>
<Relationships xmlns="http://schemas.openxmlformats.org/package/2006/relationships"><Relationship Id="rId11" Type="http://schemas.openxmlformats.org/officeDocument/2006/relationships/slideLayout" Target="../slideLayouts/slideLayout121.xml"/><Relationship Id="rId12" Type="http://schemas.openxmlformats.org/officeDocument/2006/relationships/theme" Target="../theme/theme11.xml"/><Relationship Id="rId13" Type="http://schemas.openxmlformats.org/officeDocument/2006/relationships/image" Target="../media/image4.jpeg"/><Relationship Id="rId1" Type="http://schemas.openxmlformats.org/officeDocument/2006/relationships/slideLayout" Target="../slideLayouts/slideLayout111.xml"/><Relationship Id="rId2" Type="http://schemas.openxmlformats.org/officeDocument/2006/relationships/slideLayout" Target="../slideLayouts/slideLayout112.xml"/><Relationship Id="rId3" Type="http://schemas.openxmlformats.org/officeDocument/2006/relationships/slideLayout" Target="../slideLayouts/slideLayout113.xml"/><Relationship Id="rId4" Type="http://schemas.openxmlformats.org/officeDocument/2006/relationships/slideLayout" Target="../slideLayouts/slideLayout114.xml"/><Relationship Id="rId5" Type="http://schemas.openxmlformats.org/officeDocument/2006/relationships/slideLayout" Target="../slideLayouts/slideLayout115.xml"/><Relationship Id="rId6" Type="http://schemas.openxmlformats.org/officeDocument/2006/relationships/slideLayout" Target="../slideLayouts/slideLayout116.xml"/><Relationship Id="rId7" Type="http://schemas.openxmlformats.org/officeDocument/2006/relationships/slideLayout" Target="../slideLayouts/slideLayout117.xml"/><Relationship Id="rId8" Type="http://schemas.openxmlformats.org/officeDocument/2006/relationships/slideLayout" Target="../slideLayouts/slideLayout118.xml"/><Relationship Id="rId9" Type="http://schemas.openxmlformats.org/officeDocument/2006/relationships/slideLayout" Target="../slideLayouts/slideLayout119.xml"/><Relationship Id="rId10" Type="http://schemas.openxmlformats.org/officeDocument/2006/relationships/slideLayout" Target="../slideLayouts/slideLayout120.xml"/></Relationships>
</file>

<file path=ppt/slideMasters/_rels/slideMaster12.xml.rels><?xml version="1.0" encoding="UTF-8" standalone="yes"?>
<Relationships xmlns="http://schemas.openxmlformats.org/package/2006/relationships"><Relationship Id="rId11" Type="http://schemas.openxmlformats.org/officeDocument/2006/relationships/slideLayout" Target="../slideLayouts/slideLayout132.xml"/><Relationship Id="rId12" Type="http://schemas.openxmlformats.org/officeDocument/2006/relationships/theme" Target="../theme/theme12.xml"/><Relationship Id="rId13" Type="http://schemas.openxmlformats.org/officeDocument/2006/relationships/image" Target="../media/image2.jpeg"/><Relationship Id="rId1" Type="http://schemas.openxmlformats.org/officeDocument/2006/relationships/slideLayout" Target="../slideLayouts/slideLayout122.xml"/><Relationship Id="rId2" Type="http://schemas.openxmlformats.org/officeDocument/2006/relationships/slideLayout" Target="../slideLayouts/slideLayout123.xml"/><Relationship Id="rId3" Type="http://schemas.openxmlformats.org/officeDocument/2006/relationships/slideLayout" Target="../slideLayouts/slideLayout124.xml"/><Relationship Id="rId4" Type="http://schemas.openxmlformats.org/officeDocument/2006/relationships/slideLayout" Target="../slideLayouts/slideLayout125.xml"/><Relationship Id="rId5" Type="http://schemas.openxmlformats.org/officeDocument/2006/relationships/slideLayout" Target="../slideLayouts/slideLayout126.xml"/><Relationship Id="rId6" Type="http://schemas.openxmlformats.org/officeDocument/2006/relationships/slideLayout" Target="../slideLayouts/slideLayout127.xml"/><Relationship Id="rId7" Type="http://schemas.openxmlformats.org/officeDocument/2006/relationships/slideLayout" Target="../slideLayouts/slideLayout128.xml"/><Relationship Id="rId8" Type="http://schemas.openxmlformats.org/officeDocument/2006/relationships/slideLayout" Target="../slideLayouts/slideLayout129.xml"/><Relationship Id="rId9" Type="http://schemas.openxmlformats.org/officeDocument/2006/relationships/slideLayout" Target="../slideLayouts/slideLayout130.xml"/><Relationship Id="rId10" Type="http://schemas.openxmlformats.org/officeDocument/2006/relationships/slideLayout" Target="../slideLayouts/slideLayout131.xml"/></Relationships>
</file>

<file path=ppt/slideMasters/_rels/slideMaster13.xml.rels><?xml version="1.0" encoding="UTF-8" standalone="yes"?>
<Relationships xmlns="http://schemas.openxmlformats.org/package/2006/relationships"><Relationship Id="rId11" Type="http://schemas.openxmlformats.org/officeDocument/2006/relationships/slideLayout" Target="../slideLayouts/slideLayout143.xml"/><Relationship Id="rId12" Type="http://schemas.openxmlformats.org/officeDocument/2006/relationships/theme" Target="../theme/theme13.xml"/><Relationship Id="rId13" Type="http://schemas.openxmlformats.org/officeDocument/2006/relationships/image" Target="../media/image4.jpeg"/><Relationship Id="rId1" Type="http://schemas.openxmlformats.org/officeDocument/2006/relationships/slideLayout" Target="../slideLayouts/slideLayout133.xml"/><Relationship Id="rId2" Type="http://schemas.openxmlformats.org/officeDocument/2006/relationships/slideLayout" Target="../slideLayouts/slideLayout134.xml"/><Relationship Id="rId3" Type="http://schemas.openxmlformats.org/officeDocument/2006/relationships/slideLayout" Target="../slideLayouts/slideLayout135.xml"/><Relationship Id="rId4" Type="http://schemas.openxmlformats.org/officeDocument/2006/relationships/slideLayout" Target="../slideLayouts/slideLayout136.xml"/><Relationship Id="rId5" Type="http://schemas.openxmlformats.org/officeDocument/2006/relationships/slideLayout" Target="../slideLayouts/slideLayout137.xml"/><Relationship Id="rId6" Type="http://schemas.openxmlformats.org/officeDocument/2006/relationships/slideLayout" Target="../slideLayouts/slideLayout138.xml"/><Relationship Id="rId7" Type="http://schemas.openxmlformats.org/officeDocument/2006/relationships/slideLayout" Target="../slideLayouts/slideLayout139.xml"/><Relationship Id="rId8" Type="http://schemas.openxmlformats.org/officeDocument/2006/relationships/slideLayout" Target="../slideLayouts/slideLayout140.xml"/><Relationship Id="rId9" Type="http://schemas.openxmlformats.org/officeDocument/2006/relationships/slideLayout" Target="../slideLayouts/slideLayout141.xml"/><Relationship Id="rId10" Type="http://schemas.openxmlformats.org/officeDocument/2006/relationships/slideLayout" Target="../slideLayouts/slideLayout14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3" Type="http://schemas.openxmlformats.org/officeDocument/2006/relationships/image" Target="../media/image4.jpeg"/><Relationship Id="rId14" Type="http://schemas.openxmlformats.org/officeDocument/2006/relationships/image" Target="../media/image5.png"/><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3" Type="http://schemas.openxmlformats.org/officeDocument/2006/relationships/image" Target="../media/image2.jpeg"/><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4.xml"/><Relationship Id="rId12" Type="http://schemas.openxmlformats.org/officeDocument/2006/relationships/theme" Target="../theme/theme4.xml"/><Relationship Id="rId13" Type="http://schemas.openxmlformats.org/officeDocument/2006/relationships/image" Target="../media/image2.jpeg"/><Relationship Id="rId1" Type="http://schemas.openxmlformats.org/officeDocument/2006/relationships/slideLayout" Target="../slideLayouts/slideLayout34.xml"/><Relationship Id="rId2" Type="http://schemas.openxmlformats.org/officeDocument/2006/relationships/slideLayout" Target="../slideLayouts/slideLayout35.xml"/><Relationship Id="rId3" Type="http://schemas.openxmlformats.org/officeDocument/2006/relationships/slideLayout" Target="../slideLayouts/slideLayout36.xml"/><Relationship Id="rId4" Type="http://schemas.openxmlformats.org/officeDocument/2006/relationships/slideLayout" Target="../slideLayouts/slideLayout37.xml"/><Relationship Id="rId5" Type="http://schemas.openxmlformats.org/officeDocument/2006/relationships/slideLayout" Target="../slideLayouts/slideLayout38.xml"/><Relationship Id="rId6" Type="http://schemas.openxmlformats.org/officeDocument/2006/relationships/slideLayout" Target="../slideLayouts/slideLayout39.xml"/><Relationship Id="rId7" Type="http://schemas.openxmlformats.org/officeDocument/2006/relationships/slideLayout" Target="../slideLayouts/slideLayout40.xml"/><Relationship Id="rId8" Type="http://schemas.openxmlformats.org/officeDocument/2006/relationships/slideLayout" Target="../slideLayouts/slideLayout41.xml"/><Relationship Id="rId9" Type="http://schemas.openxmlformats.org/officeDocument/2006/relationships/slideLayout" Target="../slideLayouts/slideLayout42.xml"/><Relationship Id="rId10"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11" Type="http://schemas.openxmlformats.org/officeDocument/2006/relationships/slideLayout" Target="../slideLayouts/slideLayout55.xml"/><Relationship Id="rId12" Type="http://schemas.openxmlformats.org/officeDocument/2006/relationships/theme" Target="../theme/theme5.xml"/><Relationship Id="rId13" Type="http://schemas.openxmlformats.org/officeDocument/2006/relationships/image" Target="../media/image4.jpeg"/><Relationship Id="rId1" Type="http://schemas.openxmlformats.org/officeDocument/2006/relationships/slideLayout" Target="../slideLayouts/slideLayout45.xml"/><Relationship Id="rId2" Type="http://schemas.openxmlformats.org/officeDocument/2006/relationships/slideLayout" Target="../slideLayouts/slideLayout46.xml"/><Relationship Id="rId3" Type="http://schemas.openxmlformats.org/officeDocument/2006/relationships/slideLayout" Target="../slideLayouts/slideLayout47.xml"/><Relationship Id="rId4" Type="http://schemas.openxmlformats.org/officeDocument/2006/relationships/slideLayout" Target="../slideLayouts/slideLayout48.xml"/><Relationship Id="rId5" Type="http://schemas.openxmlformats.org/officeDocument/2006/relationships/slideLayout" Target="../slideLayouts/slideLayout49.xml"/><Relationship Id="rId6" Type="http://schemas.openxmlformats.org/officeDocument/2006/relationships/slideLayout" Target="../slideLayouts/slideLayout50.xml"/><Relationship Id="rId7" Type="http://schemas.openxmlformats.org/officeDocument/2006/relationships/slideLayout" Target="../slideLayouts/slideLayout51.xml"/><Relationship Id="rId8" Type="http://schemas.openxmlformats.org/officeDocument/2006/relationships/slideLayout" Target="../slideLayouts/slideLayout52.xml"/><Relationship Id="rId9" Type="http://schemas.openxmlformats.org/officeDocument/2006/relationships/slideLayout" Target="../slideLayouts/slideLayout53.xml"/><Relationship Id="rId10"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11" Type="http://schemas.openxmlformats.org/officeDocument/2006/relationships/slideLayout" Target="../slideLayouts/slideLayout66.xml"/><Relationship Id="rId12" Type="http://schemas.openxmlformats.org/officeDocument/2006/relationships/theme" Target="../theme/theme6.xml"/><Relationship Id="rId13" Type="http://schemas.openxmlformats.org/officeDocument/2006/relationships/image" Target="../media/image4.jpeg"/><Relationship Id="rId1" Type="http://schemas.openxmlformats.org/officeDocument/2006/relationships/slideLayout" Target="../slideLayouts/slideLayout56.xml"/><Relationship Id="rId2" Type="http://schemas.openxmlformats.org/officeDocument/2006/relationships/slideLayout" Target="../slideLayouts/slideLayout57.xml"/><Relationship Id="rId3" Type="http://schemas.openxmlformats.org/officeDocument/2006/relationships/slideLayout" Target="../slideLayouts/slideLayout58.xml"/><Relationship Id="rId4" Type="http://schemas.openxmlformats.org/officeDocument/2006/relationships/slideLayout" Target="../slideLayouts/slideLayout59.xml"/><Relationship Id="rId5" Type="http://schemas.openxmlformats.org/officeDocument/2006/relationships/slideLayout" Target="../slideLayouts/slideLayout60.xml"/><Relationship Id="rId6" Type="http://schemas.openxmlformats.org/officeDocument/2006/relationships/slideLayout" Target="../slideLayouts/slideLayout61.xml"/><Relationship Id="rId7" Type="http://schemas.openxmlformats.org/officeDocument/2006/relationships/slideLayout" Target="../slideLayouts/slideLayout62.xml"/><Relationship Id="rId8" Type="http://schemas.openxmlformats.org/officeDocument/2006/relationships/slideLayout" Target="../slideLayouts/slideLayout63.xml"/><Relationship Id="rId9" Type="http://schemas.openxmlformats.org/officeDocument/2006/relationships/slideLayout" Target="../slideLayouts/slideLayout64.xml"/><Relationship Id="rId10"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11" Type="http://schemas.openxmlformats.org/officeDocument/2006/relationships/slideLayout" Target="../slideLayouts/slideLayout77.xml"/><Relationship Id="rId12" Type="http://schemas.openxmlformats.org/officeDocument/2006/relationships/theme" Target="../theme/theme7.xml"/><Relationship Id="rId13" Type="http://schemas.openxmlformats.org/officeDocument/2006/relationships/image" Target="../media/image4.jpeg"/><Relationship Id="rId1" Type="http://schemas.openxmlformats.org/officeDocument/2006/relationships/slideLayout" Target="../slideLayouts/slideLayout67.xml"/><Relationship Id="rId2" Type="http://schemas.openxmlformats.org/officeDocument/2006/relationships/slideLayout" Target="../slideLayouts/slideLayout68.xml"/><Relationship Id="rId3" Type="http://schemas.openxmlformats.org/officeDocument/2006/relationships/slideLayout" Target="../slideLayouts/slideLayout69.xml"/><Relationship Id="rId4" Type="http://schemas.openxmlformats.org/officeDocument/2006/relationships/slideLayout" Target="../slideLayouts/slideLayout70.xml"/><Relationship Id="rId5" Type="http://schemas.openxmlformats.org/officeDocument/2006/relationships/slideLayout" Target="../slideLayouts/slideLayout71.xml"/><Relationship Id="rId6" Type="http://schemas.openxmlformats.org/officeDocument/2006/relationships/slideLayout" Target="../slideLayouts/slideLayout72.xml"/><Relationship Id="rId7" Type="http://schemas.openxmlformats.org/officeDocument/2006/relationships/slideLayout" Target="../slideLayouts/slideLayout73.xml"/><Relationship Id="rId8" Type="http://schemas.openxmlformats.org/officeDocument/2006/relationships/slideLayout" Target="../slideLayouts/slideLayout74.xml"/><Relationship Id="rId9" Type="http://schemas.openxmlformats.org/officeDocument/2006/relationships/slideLayout" Target="../slideLayouts/slideLayout75.xml"/><Relationship Id="rId10" Type="http://schemas.openxmlformats.org/officeDocument/2006/relationships/slideLayout" Target="../slideLayouts/slideLayout76.xml"/></Relationships>
</file>

<file path=ppt/slideMasters/_rels/slideMaster8.xml.rels><?xml version="1.0" encoding="UTF-8" standalone="yes"?>
<Relationships xmlns="http://schemas.openxmlformats.org/package/2006/relationships"><Relationship Id="rId11" Type="http://schemas.openxmlformats.org/officeDocument/2006/relationships/slideLayout" Target="../slideLayouts/slideLayout88.xml"/><Relationship Id="rId12" Type="http://schemas.openxmlformats.org/officeDocument/2006/relationships/theme" Target="../theme/theme8.xml"/><Relationship Id="rId13" Type="http://schemas.openxmlformats.org/officeDocument/2006/relationships/image" Target="../media/image4.jpeg"/><Relationship Id="rId1" Type="http://schemas.openxmlformats.org/officeDocument/2006/relationships/slideLayout" Target="../slideLayouts/slideLayout78.xml"/><Relationship Id="rId2" Type="http://schemas.openxmlformats.org/officeDocument/2006/relationships/slideLayout" Target="../slideLayouts/slideLayout79.xml"/><Relationship Id="rId3" Type="http://schemas.openxmlformats.org/officeDocument/2006/relationships/slideLayout" Target="../slideLayouts/slideLayout80.xml"/><Relationship Id="rId4" Type="http://schemas.openxmlformats.org/officeDocument/2006/relationships/slideLayout" Target="../slideLayouts/slideLayout81.xml"/><Relationship Id="rId5" Type="http://schemas.openxmlformats.org/officeDocument/2006/relationships/slideLayout" Target="../slideLayouts/slideLayout82.xml"/><Relationship Id="rId6" Type="http://schemas.openxmlformats.org/officeDocument/2006/relationships/slideLayout" Target="../slideLayouts/slideLayout83.xml"/><Relationship Id="rId7" Type="http://schemas.openxmlformats.org/officeDocument/2006/relationships/slideLayout" Target="../slideLayouts/slideLayout84.xml"/><Relationship Id="rId8" Type="http://schemas.openxmlformats.org/officeDocument/2006/relationships/slideLayout" Target="../slideLayouts/slideLayout85.xml"/><Relationship Id="rId9" Type="http://schemas.openxmlformats.org/officeDocument/2006/relationships/slideLayout" Target="../slideLayouts/slideLayout86.xml"/><Relationship Id="rId10" Type="http://schemas.openxmlformats.org/officeDocument/2006/relationships/slideLayout" Target="../slideLayouts/slideLayout87.xml"/></Relationships>
</file>

<file path=ppt/slideMasters/_rels/slideMaster9.xml.rels><?xml version="1.0" encoding="UTF-8" standalone="yes"?>
<Relationships xmlns="http://schemas.openxmlformats.org/package/2006/relationships"><Relationship Id="rId11" Type="http://schemas.openxmlformats.org/officeDocument/2006/relationships/slideLayout" Target="../slideLayouts/slideLayout99.xml"/><Relationship Id="rId12" Type="http://schemas.openxmlformats.org/officeDocument/2006/relationships/theme" Target="../theme/theme9.xml"/><Relationship Id="rId13" Type="http://schemas.openxmlformats.org/officeDocument/2006/relationships/image" Target="../media/image2.jpeg"/><Relationship Id="rId1" Type="http://schemas.openxmlformats.org/officeDocument/2006/relationships/slideLayout" Target="../slideLayouts/slideLayout89.xml"/><Relationship Id="rId2" Type="http://schemas.openxmlformats.org/officeDocument/2006/relationships/slideLayout" Target="../slideLayouts/slideLayout90.xml"/><Relationship Id="rId3" Type="http://schemas.openxmlformats.org/officeDocument/2006/relationships/slideLayout" Target="../slideLayouts/slideLayout91.xml"/><Relationship Id="rId4" Type="http://schemas.openxmlformats.org/officeDocument/2006/relationships/slideLayout" Target="../slideLayouts/slideLayout92.xml"/><Relationship Id="rId5" Type="http://schemas.openxmlformats.org/officeDocument/2006/relationships/slideLayout" Target="../slideLayouts/slideLayout93.xml"/><Relationship Id="rId6" Type="http://schemas.openxmlformats.org/officeDocument/2006/relationships/slideLayout" Target="../slideLayouts/slideLayout94.xml"/><Relationship Id="rId7" Type="http://schemas.openxmlformats.org/officeDocument/2006/relationships/slideLayout" Target="../slideLayouts/slideLayout95.xml"/><Relationship Id="rId8" Type="http://schemas.openxmlformats.org/officeDocument/2006/relationships/slideLayout" Target="../slideLayouts/slideLayout96.xml"/><Relationship Id="rId9" Type="http://schemas.openxmlformats.org/officeDocument/2006/relationships/slideLayout" Target="../slideLayouts/slideLayout97.xml"/><Relationship Id="rId10" Type="http://schemas.openxmlformats.org/officeDocument/2006/relationships/slideLayout" Target="../slideLayouts/slideLayout9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850900" y="1003300"/>
            <a:ext cx="8458200" cy="876300"/>
          </a:xfrm>
          <a:prstGeom prst="rect">
            <a:avLst/>
          </a:prstGeom>
          <a:noFill/>
          <a:ln w="12700">
            <a:noFill/>
            <a:miter lim="800000"/>
            <a:headEnd/>
            <a:tailEnd/>
          </a:ln>
          <a:effectLst>
            <a:outerShdw blurRad="25400" dist="12699" dir="16200000" algn="ctr" rotWithShape="0">
              <a:schemeClr val="bg2">
                <a:alpha val="70000"/>
              </a:schemeClr>
            </a:outerShdw>
          </a:effectLst>
        </p:spPr>
        <p:txBody>
          <a:bodyPr vert="horz" wrap="square" lIns="38100" tIns="38100" rIns="38100" bIns="38100" numCol="1" anchor="ctr" anchorCtr="0" compatLnSpc="1">
            <a:prstTxWarp prst="textNoShape">
              <a:avLst/>
            </a:prstTxWarp>
          </a:bodyPr>
          <a:lstStyle/>
          <a:p>
            <a:pPr lvl="0"/>
            <a:r>
              <a:rPr lang="en-US" altLang="ja-JP">
                <a:sym typeface="Helvetica Neue Black Condensed" charset="0"/>
              </a:rPr>
              <a:t>Click to edit Master title style</a:t>
            </a:r>
          </a:p>
        </p:txBody>
      </p:sp>
      <p:sp>
        <p:nvSpPr>
          <p:cNvPr id="1026" name="Rectangle 2"/>
          <p:cNvSpPr>
            <a:spLocks noGrp="1" noChangeArrowheads="1"/>
          </p:cNvSpPr>
          <p:nvPr>
            <p:ph type="body" idx="1"/>
          </p:nvPr>
        </p:nvSpPr>
        <p:spPr bwMode="auto">
          <a:xfrm>
            <a:off x="850900" y="2387600"/>
            <a:ext cx="8458200" cy="3149600"/>
          </a:xfrm>
          <a:prstGeom prst="rect">
            <a:avLst/>
          </a:prstGeom>
          <a:noFill/>
          <a:ln w="12700">
            <a:noFill/>
            <a:miter lim="800000"/>
            <a:headEnd/>
            <a:tailEnd/>
          </a:ln>
          <a:effectLst>
            <a:outerShdw blurRad="25400" dist="12699" dir="16200000" algn="ctr" rotWithShape="0">
              <a:schemeClr val="bg2">
                <a:alpha val="70000"/>
              </a:schemeClr>
            </a:outerShdw>
          </a:effectLst>
        </p:spPr>
        <p:txBody>
          <a:bodyPr vert="horz" wrap="square" lIns="38100" tIns="38100" rIns="38100" bIns="38100" numCol="1" anchor="t" anchorCtr="0" compatLnSpc="1">
            <a:prstTxWarp prst="textNoShape">
              <a:avLst/>
            </a:prstTxWarp>
          </a:bodyPr>
          <a:lstStyle/>
          <a:p>
            <a:pPr lvl="0"/>
            <a:r>
              <a:rPr lang="en-US" altLang="ja-JP">
                <a:sym typeface="Helvetica Neue Bold Condensed" charset="0"/>
              </a:rPr>
              <a:t>Click to edit Master text styles</a:t>
            </a:r>
          </a:p>
          <a:p>
            <a:pPr lvl="1"/>
            <a:r>
              <a:rPr lang="en-US" altLang="ja-JP">
                <a:sym typeface="Helvetica Neue Bold Condensed" charset="0"/>
              </a:rPr>
              <a:t>Second level</a:t>
            </a:r>
          </a:p>
          <a:p>
            <a:pPr lvl="2"/>
            <a:r>
              <a:rPr lang="en-US" altLang="ja-JP">
                <a:sym typeface="Helvetica Neue Bold Condensed" charset="0"/>
              </a:rPr>
              <a:t>Third level</a:t>
            </a:r>
          </a:p>
          <a:p>
            <a:pPr lvl="3"/>
            <a:r>
              <a:rPr lang="en-US" altLang="ja-JP">
                <a:sym typeface="Helvetica Neue Bold Condensed" charset="0"/>
              </a:rPr>
              <a:t>Fourth level</a:t>
            </a:r>
          </a:p>
          <a:p>
            <a:pPr lvl="4"/>
            <a:r>
              <a:rPr lang="en-US" altLang="ja-JP">
                <a:sym typeface="Helvetica Neue Bold Condensed" charset="0"/>
              </a:rPr>
              <a:t>Fifth level</a:t>
            </a:r>
          </a:p>
        </p:txBody>
      </p:sp>
      <p:sp>
        <p:nvSpPr>
          <p:cNvPr id="1027" name="Rectangle 3"/>
          <p:cNvSpPr>
            <a:spLocks/>
          </p:cNvSpPr>
          <p:nvPr/>
        </p:nvSpPr>
        <p:spPr bwMode="auto">
          <a:xfrm>
            <a:off x="3810000" y="6946900"/>
            <a:ext cx="2520950" cy="330200"/>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1600">
                <a:solidFill>
                  <a:srgbClr val="FFFFFF"/>
                </a:solidFill>
                <a:latin typeface="Helvetica Neue Black Condensed" charset="0"/>
                <a:ea typeface="Helvetica Neue Black Condensed" charset="0"/>
                <a:cs typeface="Helvetica Neue Black Condensed" charset="0"/>
                <a:sym typeface="Helvetica Neue Black Condensed" charset="0"/>
              </a:rPr>
              <a:t>Kyoto Institute of Technology</a:t>
            </a:r>
          </a:p>
        </p:txBody>
      </p:sp>
      <p:pic>
        <p:nvPicPr>
          <p:cNvPr id="1028" name="Picture 4"/>
          <p:cNvPicPr>
            <a:picLocks noChangeArrowheads="1"/>
          </p:cNvPicPr>
          <p:nvPr/>
        </p:nvPicPr>
        <p:blipFill>
          <a:blip r:embed="rId14"/>
          <a:srcRect/>
          <a:stretch>
            <a:fillRect/>
          </a:stretch>
        </p:blipFill>
        <p:spPr bwMode="auto">
          <a:xfrm>
            <a:off x="4084638" y="5853113"/>
            <a:ext cx="1981200" cy="1117600"/>
          </a:xfrm>
          <a:prstGeom prst="rect">
            <a:avLst/>
          </a:prstGeom>
          <a:noFill/>
          <a:ln w="12700" cap="flat">
            <a:noFill/>
            <a:miter lim="800000"/>
            <a:headEnd/>
            <a:tailEnd/>
          </a:ln>
          <a:effectLst>
            <a:outerShdw blurRad="76200" dist="63499" dir="5400000" algn="ctr" rotWithShape="0">
              <a:schemeClr val="bg2">
                <a:alpha val="45000"/>
              </a:schemeClr>
            </a:outerShdw>
          </a:effec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ctr" rtl="0" fontAlgn="base">
        <a:lnSpc>
          <a:spcPct val="90000"/>
        </a:lnSpc>
        <a:spcBef>
          <a:spcPct val="0"/>
        </a:spcBef>
        <a:spcAft>
          <a:spcPct val="0"/>
        </a:spcAft>
        <a:defRPr sz="4800">
          <a:solidFill>
            <a:srgbClr val="FFFFFF"/>
          </a:solidFill>
          <a:latin typeface="+mj-lt"/>
          <a:ea typeface="+mj-ea"/>
          <a:cs typeface="+mj-cs"/>
          <a:sym typeface="Helvetica Neue Black Condensed" charset="0"/>
        </a:defRPr>
      </a:lvl1pPr>
      <a:lvl2pPr algn="ctr" rtl="0" fontAlgn="base">
        <a:lnSpc>
          <a:spcPct val="90000"/>
        </a:lnSpc>
        <a:spcBef>
          <a:spcPct val="0"/>
        </a:spcBef>
        <a:spcAft>
          <a:spcPct val="0"/>
        </a:spcAft>
        <a:defRPr sz="4800">
          <a:solidFill>
            <a:srgbClr val="FFFFFF"/>
          </a:solidFill>
          <a:latin typeface="Helvetica Neue Black Condensed" charset="0"/>
          <a:ea typeface="ヒラギノ角ゴ ProN W6" charset="-128"/>
          <a:cs typeface="ヒラギノ角ゴ ProN W6" charset="-128"/>
          <a:sym typeface="Helvetica Neue Black Condensed" charset="0"/>
        </a:defRPr>
      </a:lvl2pPr>
      <a:lvl3pPr algn="ctr" rtl="0" fontAlgn="base">
        <a:lnSpc>
          <a:spcPct val="90000"/>
        </a:lnSpc>
        <a:spcBef>
          <a:spcPct val="0"/>
        </a:spcBef>
        <a:spcAft>
          <a:spcPct val="0"/>
        </a:spcAft>
        <a:defRPr sz="4800">
          <a:solidFill>
            <a:srgbClr val="FFFFFF"/>
          </a:solidFill>
          <a:latin typeface="Helvetica Neue Black Condensed" charset="0"/>
          <a:ea typeface="ヒラギノ角ゴ ProN W6" charset="-128"/>
          <a:cs typeface="ヒラギノ角ゴ ProN W6" charset="-128"/>
          <a:sym typeface="Helvetica Neue Black Condensed" charset="0"/>
        </a:defRPr>
      </a:lvl3pPr>
      <a:lvl4pPr algn="ctr" rtl="0" fontAlgn="base">
        <a:lnSpc>
          <a:spcPct val="90000"/>
        </a:lnSpc>
        <a:spcBef>
          <a:spcPct val="0"/>
        </a:spcBef>
        <a:spcAft>
          <a:spcPct val="0"/>
        </a:spcAft>
        <a:defRPr sz="4800">
          <a:solidFill>
            <a:srgbClr val="FFFFFF"/>
          </a:solidFill>
          <a:latin typeface="Helvetica Neue Black Condensed" charset="0"/>
          <a:ea typeface="ヒラギノ角ゴ ProN W6" charset="-128"/>
          <a:cs typeface="ヒラギノ角ゴ ProN W6" charset="-128"/>
          <a:sym typeface="Helvetica Neue Black Condensed" charset="0"/>
        </a:defRPr>
      </a:lvl4pPr>
      <a:lvl5pPr algn="ctr" rtl="0" fontAlgn="base">
        <a:lnSpc>
          <a:spcPct val="90000"/>
        </a:lnSpc>
        <a:spcBef>
          <a:spcPct val="0"/>
        </a:spcBef>
        <a:spcAft>
          <a:spcPct val="0"/>
        </a:spcAft>
        <a:defRPr sz="4800">
          <a:solidFill>
            <a:srgbClr val="FFFFFF"/>
          </a:solidFill>
          <a:latin typeface="Helvetica Neue Black Condensed" charset="0"/>
          <a:ea typeface="ヒラギノ角ゴ ProN W6" charset="-128"/>
          <a:cs typeface="ヒラギノ角ゴ ProN W6" charset="-128"/>
          <a:sym typeface="Helvetica Neue Black Condensed" charset="0"/>
        </a:defRPr>
      </a:lvl5pPr>
      <a:lvl6pPr marL="457200" algn="ctr" rtl="0" fontAlgn="base">
        <a:lnSpc>
          <a:spcPct val="90000"/>
        </a:lnSpc>
        <a:spcBef>
          <a:spcPct val="0"/>
        </a:spcBef>
        <a:spcAft>
          <a:spcPct val="0"/>
        </a:spcAft>
        <a:defRPr sz="4800">
          <a:solidFill>
            <a:srgbClr val="FFFFFF"/>
          </a:solidFill>
          <a:latin typeface="Helvetica Neue Black Condensed" charset="0"/>
          <a:ea typeface="ヒラギノ角ゴ ProN W6" charset="-128"/>
          <a:cs typeface="ヒラギノ角ゴ ProN W6" charset="-128"/>
          <a:sym typeface="Helvetica Neue Black Condensed" charset="0"/>
        </a:defRPr>
      </a:lvl6pPr>
      <a:lvl7pPr marL="914400" algn="ctr" rtl="0" fontAlgn="base">
        <a:lnSpc>
          <a:spcPct val="90000"/>
        </a:lnSpc>
        <a:spcBef>
          <a:spcPct val="0"/>
        </a:spcBef>
        <a:spcAft>
          <a:spcPct val="0"/>
        </a:spcAft>
        <a:defRPr sz="4800">
          <a:solidFill>
            <a:srgbClr val="FFFFFF"/>
          </a:solidFill>
          <a:latin typeface="Helvetica Neue Black Condensed" charset="0"/>
          <a:ea typeface="ヒラギノ角ゴ ProN W6" charset="-128"/>
          <a:cs typeface="ヒラギノ角ゴ ProN W6" charset="-128"/>
          <a:sym typeface="Helvetica Neue Black Condensed" charset="0"/>
        </a:defRPr>
      </a:lvl7pPr>
      <a:lvl8pPr marL="1371600" algn="ctr" rtl="0" fontAlgn="base">
        <a:lnSpc>
          <a:spcPct val="90000"/>
        </a:lnSpc>
        <a:spcBef>
          <a:spcPct val="0"/>
        </a:spcBef>
        <a:spcAft>
          <a:spcPct val="0"/>
        </a:spcAft>
        <a:defRPr sz="4800">
          <a:solidFill>
            <a:srgbClr val="FFFFFF"/>
          </a:solidFill>
          <a:latin typeface="Helvetica Neue Black Condensed" charset="0"/>
          <a:ea typeface="ヒラギノ角ゴ ProN W6" charset="-128"/>
          <a:cs typeface="ヒラギノ角ゴ ProN W6" charset="-128"/>
          <a:sym typeface="Helvetica Neue Black Condensed" charset="0"/>
        </a:defRPr>
      </a:lvl8pPr>
      <a:lvl9pPr marL="1828800" algn="ctr" rtl="0" fontAlgn="base">
        <a:lnSpc>
          <a:spcPct val="90000"/>
        </a:lnSpc>
        <a:spcBef>
          <a:spcPct val="0"/>
        </a:spcBef>
        <a:spcAft>
          <a:spcPct val="0"/>
        </a:spcAft>
        <a:defRPr sz="4800">
          <a:solidFill>
            <a:srgbClr val="FFFFFF"/>
          </a:solidFill>
          <a:latin typeface="Helvetica Neue Black Condensed" charset="0"/>
          <a:ea typeface="ヒラギノ角ゴ ProN W6" charset="-128"/>
          <a:cs typeface="ヒラギノ角ゴ ProN W6" charset="-128"/>
          <a:sym typeface="Helvetica Neue Black Condensed" charset="0"/>
        </a:defRPr>
      </a:lvl9pPr>
    </p:titleStyle>
    <p:bodyStyle>
      <a:lvl1pPr algn="ctr" rtl="0" fontAlgn="base">
        <a:spcBef>
          <a:spcPct val="0"/>
        </a:spcBef>
        <a:spcAft>
          <a:spcPct val="0"/>
        </a:spcAft>
        <a:defRPr sz="2600">
          <a:solidFill>
            <a:srgbClr val="FFFFFF"/>
          </a:solidFill>
          <a:latin typeface="+mn-lt"/>
          <a:ea typeface="+mn-ea"/>
          <a:cs typeface="+mn-cs"/>
          <a:sym typeface="Helvetica Neue Bold Condensed" charset="0"/>
        </a:defRPr>
      </a:lvl1pPr>
      <a:lvl2pPr algn="ctr" rtl="0" fontAlgn="base">
        <a:spcBef>
          <a:spcPct val="0"/>
        </a:spcBef>
        <a:spcAft>
          <a:spcPct val="0"/>
        </a:spcAft>
        <a:defRPr sz="2600">
          <a:solidFill>
            <a:srgbClr val="FFFFFF"/>
          </a:solidFill>
          <a:latin typeface="+mn-lt"/>
          <a:ea typeface="+mn-ea"/>
          <a:cs typeface="+mn-cs"/>
          <a:sym typeface="Helvetica Neue Bold Condensed" charset="0"/>
        </a:defRPr>
      </a:lvl2pPr>
      <a:lvl3pPr algn="ctr" rtl="0" fontAlgn="base">
        <a:spcBef>
          <a:spcPct val="0"/>
        </a:spcBef>
        <a:spcAft>
          <a:spcPct val="0"/>
        </a:spcAft>
        <a:defRPr sz="2600">
          <a:solidFill>
            <a:srgbClr val="FFFFFF"/>
          </a:solidFill>
          <a:latin typeface="+mn-lt"/>
          <a:ea typeface="+mn-ea"/>
          <a:cs typeface="+mn-cs"/>
          <a:sym typeface="Helvetica Neue Bold Condensed" charset="0"/>
        </a:defRPr>
      </a:lvl3pPr>
      <a:lvl4pPr algn="ctr" rtl="0" fontAlgn="base">
        <a:spcBef>
          <a:spcPct val="0"/>
        </a:spcBef>
        <a:spcAft>
          <a:spcPct val="0"/>
        </a:spcAft>
        <a:defRPr sz="2600">
          <a:solidFill>
            <a:srgbClr val="FFFFFF"/>
          </a:solidFill>
          <a:latin typeface="+mn-lt"/>
          <a:ea typeface="+mn-ea"/>
          <a:cs typeface="+mn-cs"/>
          <a:sym typeface="Helvetica Neue Bold Condensed" charset="0"/>
        </a:defRPr>
      </a:lvl4pPr>
      <a:lvl5pPr algn="ctr" rtl="0" fontAlgn="base">
        <a:spcBef>
          <a:spcPct val="0"/>
        </a:spcBef>
        <a:spcAft>
          <a:spcPct val="0"/>
        </a:spcAft>
        <a:defRPr sz="2600">
          <a:solidFill>
            <a:srgbClr val="FFFFFF"/>
          </a:solidFill>
          <a:latin typeface="+mn-lt"/>
          <a:ea typeface="+mn-ea"/>
          <a:cs typeface="+mn-cs"/>
          <a:sym typeface="Helvetica Neue Bold Condensed" charset="0"/>
        </a:defRPr>
      </a:lvl5pPr>
      <a:lvl6pPr marL="457200" algn="ctr" rtl="0" fontAlgn="base">
        <a:spcBef>
          <a:spcPct val="0"/>
        </a:spcBef>
        <a:spcAft>
          <a:spcPct val="0"/>
        </a:spcAft>
        <a:defRPr sz="2600">
          <a:solidFill>
            <a:srgbClr val="FFFFFF"/>
          </a:solidFill>
          <a:latin typeface="+mn-lt"/>
          <a:ea typeface="+mn-ea"/>
          <a:cs typeface="+mn-cs"/>
          <a:sym typeface="Helvetica Neue Bold Condensed" charset="0"/>
        </a:defRPr>
      </a:lvl6pPr>
      <a:lvl7pPr marL="914400" algn="ctr" rtl="0" fontAlgn="base">
        <a:spcBef>
          <a:spcPct val="0"/>
        </a:spcBef>
        <a:spcAft>
          <a:spcPct val="0"/>
        </a:spcAft>
        <a:defRPr sz="2600">
          <a:solidFill>
            <a:srgbClr val="FFFFFF"/>
          </a:solidFill>
          <a:latin typeface="+mn-lt"/>
          <a:ea typeface="+mn-ea"/>
          <a:cs typeface="+mn-cs"/>
          <a:sym typeface="Helvetica Neue Bold Condensed" charset="0"/>
        </a:defRPr>
      </a:lvl7pPr>
      <a:lvl8pPr marL="1371600" algn="ctr" rtl="0" fontAlgn="base">
        <a:spcBef>
          <a:spcPct val="0"/>
        </a:spcBef>
        <a:spcAft>
          <a:spcPct val="0"/>
        </a:spcAft>
        <a:defRPr sz="2600">
          <a:solidFill>
            <a:srgbClr val="FFFFFF"/>
          </a:solidFill>
          <a:latin typeface="+mn-lt"/>
          <a:ea typeface="+mn-ea"/>
          <a:cs typeface="+mn-cs"/>
          <a:sym typeface="Helvetica Neue Bold Condensed" charset="0"/>
        </a:defRPr>
      </a:lvl8pPr>
      <a:lvl9pPr marL="1828800" algn="ctr" rtl="0" fontAlgn="base">
        <a:spcBef>
          <a:spcPct val="0"/>
        </a:spcBef>
        <a:spcAft>
          <a:spcPct val="0"/>
        </a:spcAft>
        <a:defRPr sz="2600">
          <a:solidFill>
            <a:srgbClr val="FFFFFF"/>
          </a:solidFill>
          <a:latin typeface="+mn-lt"/>
          <a:ea typeface="+mn-ea"/>
          <a:cs typeface="+mn-cs"/>
          <a:sym typeface="Helvetica Neue Bold Condensed" charset="0"/>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41" name="AutoShape 1"/>
          <p:cNvSpPr>
            <a:spLocks/>
          </p:cNvSpPr>
          <p:nvPr/>
        </p:nvSpPr>
        <p:spPr bwMode="auto">
          <a:xfrm>
            <a:off x="609600" y="596900"/>
            <a:ext cx="8928100" cy="6413500"/>
          </a:xfrm>
          <a:prstGeom prst="roundRect">
            <a:avLst>
              <a:gd name="adj" fmla="val 593"/>
            </a:avLst>
          </a:prstGeom>
          <a:solidFill>
            <a:schemeClr val="accent1">
              <a:alpha val="94360"/>
            </a:schemeClr>
          </a:solidFill>
          <a:ln w="25400" cap="flat">
            <a:solidFill>
              <a:srgbClr val="333333">
                <a:alpha val="94360"/>
              </a:srgbClr>
            </a:solidFill>
            <a:prstDash val="solid"/>
            <a:miter lim="800000"/>
            <a:headEnd type="none" w="med" len="med"/>
            <a:tailEnd type="none" w="med" len="med"/>
          </a:ln>
          <a:effectLst>
            <a:outerShdw blurRad="38100" dist="12699" dir="16200000" algn="ctr" rotWithShape="0">
              <a:schemeClr val="bg2">
                <a:alpha val="79999"/>
              </a:schemeClr>
            </a:outerShdw>
          </a:effectLst>
        </p:spPr>
        <p:txBody>
          <a:bodyPr lIns="0" tIns="0" rIns="0" bIns="0">
            <a:prstTxWarp prst="textNoShape">
              <a:avLst/>
            </a:prstTxWarp>
          </a:bodyPr>
          <a:lstStyle/>
          <a:p>
            <a:endParaRPr lang="ja-JP" altLang="en-US"/>
          </a:p>
        </p:txBody>
      </p:sp>
      <p:sp>
        <p:nvSpPr>
          <p:cNvPr id="10242" name="Rectangle 2"/>
          <p:cNvSpPr>
            <a:spLocks noGrp="1" noChangeArrowheads="1"/>
          </p:cNvSpPr>
          <p:nvPr>
            <p:ph type="body" idx="1"/>
          </p:nvPr>
        </p:nvSpPr>
        <p:spPr bwMode="auto">
          <a:xfrm>
            <a:off x="850900" y="1079500"/>
            <a:ext cx="8458200" cy="5461000"/>
          </a:xfrm>
          <a:prstGeom prst="rect">
            <a:avLst/>
          </a:prstGeom>
          <a:noFill/>
          <a:ln w="12700">
            <a:noFill/>
            <a:miter lim="800000"/>
            <a:headEnd/>
            <a:tailEnd/>
          </a:ln>
          <a:effectLst/>
        </p:spPr>
        <p:txBody>
          <a:bodyPr vert="horz" wrap="square" lIns="38100" tIns="38100" rIns="38100" bIns="38100" numCol="1" anchor="ctr" anchorCtr="0" compatLnSpc="1">
            <a:prstTxWarp prst="textNoShape">
              <a:avLst/>
            </a:prstTxWarp>
          </a:bodyPr>
          <a:lstStyle/>
          <a:p>
            <a:pPr lvl="0"/>
            <a:r>
              <a:rPr lang="en-US" altLang="ja-JP">
                <a:sym typeface="ヒラギノ明朝 Pro W3" charset="-128"/>
              </a:rPr>
              <a:t>Click to edit Master text styles</a:t>
            </a:r>
          </a:p>
          <a:p>
            <a:pPr lvl="1"/>
            <a:r>
              <a:rPr lang="en-US" altLang="ja-JP">
                <a:sym typeface="ヒラギノ明朝 Pro W3" charset="-128"/>
              </a:rPr>
              <a:t>Second level</a:t>
            </a:r>
          </a:p>
          <a:p>
            <a:pPr lvl="2"/>
            <a:r>
              <a:rPr lang="en-US" altLang="ja-JP">
                <a:sym typeface="ヒラギノ明朝 Pro W3" charset="-128"/>
              </a:rPr>
              <a:t>Third level</a:t>
            </a:r>
          </a:p>
          <a:p>
            <a:pPr lvl="3"/>
            <a:r>
              <a:rPr lang="en-US" altLang="ja-JP">
                <a:sym typeface="ヒラギノ明朝 Pro W3" charset="-128"/>
              </a:rPr>
              <a:t>Fourth level</a:t>
            </a:r>
          </a:p>
          <a:p>
            <a:pPr lvl="4"/>
            <a:r>
              <a:rPr lang="en-US" altLang="ja-JP">
                <a:sym typeface="ヒラギノ明朝 Pro W3" charset="-128"/>
              </a:rPr>
              <a:t>Fifth level</a:t>
            </a:r>
          </a:p>
        </p:txBody>
      </p:sp>
    </p:spTree>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Lst>
  <p:transition/>
  <p:txStyles>
    <p:titleStyle>
      <a:lvl1pPr algn="ctr" rtl="0" fontAlgn="base">
        <a:lnSpc>
          <a:spcPct val="90000"/>
        </a:lnSpc>
        <a:spcBef>
          <a:spcPct val="0"/>
        </a:spcBef>
        <a:spcAft>
          <a:spcPct val="0"/>
        </a:spcAft>
        <a:defRPr sz="4600">
          <a:solidFill>
            <a:srgbClr val="7F7F7F"/>
          </a:solidFill>
          <a:latin typeface="+mj-lt"/>
          <a:ea typeface="+mj-ea"/>
          <a:cs typeface="+mj-cs"/>
          <a:sym typeface="ヒラギノ明朝 Pro W6" charset="-128"/>
        </a:defRPr>
      </a:lvl1pPr>
      <a:lvl2pPr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2pPr>
      <a:lvl3pPr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3pPr>
      <a:lvl4pPr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4pPr>
      <a:lvl5pPr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5pPr>
      <a:lvl6pPr marL="457200"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6pPr>
      <a:lvl7pPr marL="914400"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7pPr>
      <a:lvl8pPr marL="1371600"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8pPr>
      <a:lvl9pPr marL="1828800"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9pPr>
    </p:titleStyle>
    <p:bodyStyle>
      <a:lvl1pPr marL="330200" indent="-330200" algn="l" rtl="0" fontAlgn="base">
        <a:spcBef>
          <a:spcPts val="3800"/>
        </a:spcBef>
        <a:spcAft>
          <a:spcPct val="0"/>
        </a:spcAft>
        <a:buSzPct val="52000"/>
        <a:buChar char="•"/>
        <a:defRPr sz="2600">
          <a:solidFill>
            <a:schemeClr val="tx1"/>
          </a:solidFill>
          <a:latin typeface="+mn-lt"/>
          <a:ea typeface="+mn-ea"/>
          <a:cs typeface="+mn-cs"/>
          <a:sym typeface="ヒラギノ明朝 Pro W3" charset="-128"/>
        </a:defRPr>
      </a:lvl1pPr>
      <a:lvl2pPr marL="673100" indent="-330200" algn="l" rtl="0" fontAlgn="base">
        <a:spcBef>
          <a:spcPts val="3800"/>
        </a:spcBef>
        <a:spcAft>
          <a:spcPct val="0"/>
        </a:spcAft>
        <a:buSzPct val="52000"/>
        <a:buChar char="•"/>
        <a:defRPr sz="2600">
          <a:solidFill>
            <a:schemeClr val="tx1"/>
          </a:solidFill>
          <a:latin typeface="+mn-lt"/>
          <a:ea typeface="+mn-ea"/>
          <a:cs typeface="+mn-cs"/>
          <a:sym typeface="ヒラギノ明朝 Pro W3" charset="-128"/>
        </a:defRPr>
      </a:lvl2pPr>
      <a:lvl3pPr marL="1054100" indent="-330200" algn="l" rtl="0" fontAlgn="base">
        <a:spcBef>
          <a:spcPts val="3800"/>
        </a:spcBef>
        <a:spcAft>
          <a:spcPct val="0"/>
        </a:spcAft>
        <a:buSzPct val="52000"/>
        <a:buChar char="•"/>
        <a:defRPr sz="2600">
          <a:solidFill>
            <a:schemeClr val="tx1"/>
          </a:solidFill>
          <a:latin typeface="+mn-lt"/>
          <a:ea typeface="+mn-ea"/>
          <a:cs typeface="+mn-cs"/>
          <a:sym typeface="ヒラギノ明朝 Pro W3" charset="-128"/>
        </a:defRPr>
      </a:lvl3pPr>
      <a:lvl4pPr marL="1435100" indent="-330200" algn="l" rtl="0" fontAlgn="base">
        <a:spcBef>
          <a:spcPts val="3800"/>
        </a:spcBef>
        <a:spcAft>
          <a:spcPct val="0"/>
        </a:spcAft>
        <a:buSzPct val="52000"/>
        <a:buChar char="•"/>
        <a:defRPr sz="2600">
          <a:solidFill>
            <a:schemeClr val="tx1"/>
          </a:solidFill>
          <a:latin typeface="+mn-lt"/>
          <a:ea typeface="+mn-ea"/>
          <a:cs typeface="+mn-cs"/>
          <a:sym typeface="ヒラギノ明朝 Pro W3" charset="-128"/>
        </a:defRPr>
      </a:lvl4pPr>
      <a:lvl5pPr marL="1816100" indent="-330200" algn="l" rtl="0" fontAlgn="base">
        <a:spcBef>
          <a:spcPts val="3800"/>
        </a:spcBef>
        <a:spcAft>
          <a:spcPct val="0"/>
        </a:spcAft>
        <a:buSzPct val="52000"/>
        <a:buChar char="•"/>
        <a:defRPr sz="2600">
          <a:solidFill>
            <a:schemeClr val="tx1"/>
          </a:solidFill>
          <a:latin typeface="+mn-lt"/>
          <a:ea typeface="+mn-ea"/>
          <a:cs typeface="+mn-cs"/>
          <a:sym typeface="ヒラギノ明朝 Pro W3" charset="-128"/>
        </a:defRPr>
      </a:lvl5pPr>
      <a:lvl6pPr marL="2273300" indent="-330200" algn="l" rtl="0" fontAlgn="base">
        <a:spcBef>
          <a:spcPts val="3800"/>
        </a:spcBef>
        <a:spcAft>
          <a:spcPct val="0"/>
        </a:spcAft>
        <a:buSzPct val="52000"/>
        <a:buChar char="•"/>
        <a:defRPr sz="2600">
          <a:solidFill>
            <a:schemeClr val="tx1"/>
          </a:solidFill>
          <a:latin typeface="+mn-lt"/>
          <a:ea typeface="+mn-ea"/>
          <a:cs typeface="+mn-cs"/>
          <a:sym typeface="ヒラギノ明朝 Pro W3" charset="-128"/>
        </a:defRPr>
      </a:lvl6pPr>
      <a:lvl7pPr marL="2730500" indent="-330200" algn="l" rtl="0" fontAlgn="base">
        <a:spcBef>
          <a:spcPts val="3800"/>
        </a:spcBef>
        <a:spcAft>
          <a:spcPct val="0"/>
        </a:spcAft>
        <a:buSzPct val="52000"/>
        <a:buChar char="•"/>
        <a:defRPr sz="2600">
          <a:solidFill>
            <a:schemeClr val="tx1"/>
          </a:solidFill>
          <a:latin typeface="+mn-lt"/>
          <a:ea typeface="+mn-ea"/>
          <a:cs typeface="+mn-cs"/>
          <a:sym typeface="ヒラギノ明朝 Pro W3" charset="-128"/>
        </a:defRPr>
      </a:lvl7pPr>
      <a:lvl8pPr marL="3187700" indent="-330200" algn="l" rtl="0" fontAlgn="base">
        <a:spcBef>
          <a:spcPts val="3800"/>
        </a:spcBef>
        <a:spcAft>
          <a:spcPct val="0"/>
        </a:spcAft>
        <a:buSzPct val="52000"/>
        <a:buChar char="•"/>
        <a:defRPr sz="2600">
          <a:solidFill>
            <a:schemeClr val="tx1"/>
          </a:solidFill>
          <a:latin typeface="+mn-lt"/>
          <a:ea typeface="+mn-ea"/>
          <a:cs typeface="+mn-cs"/>
          <a:sym typeface="ヒラギノ明朝 Pro W3" charset="-128"/>
        </a:defRPr>
      </a:lvl8pPr>
      <a:lvl9pPr marL="3644900" indent="-330200" algn="l" rtl="0" fontAlgn="base">
        <a:spcBef>
          <a:spcPts val="3800"/>
        </a:spcBef>
        <a:spcAft>
          <a:spcPct val="0"/>
        </a:spcAft>
        <a:buSzPct val="52000"/>
        <a:buChar char="•"/>
        <a:defRPr sz="2600">
          <a:solidFill>
            <a:schemeClr val="tx1"/>
          </a:solidFill>
          <a:latin typeface="+mn-lt"/>
          <a:ea typeface="+mn-ea"/>
          <a:cs typeface="+mn-cs"/>
          <a:sym typeface="ヒラギノ明朝 Pro W3"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bwMode="auto">
          <a:xfrm>
            <a:off x="850900" y="203200"/>
            <a:ext cx="8458200" cy="1562100"/>
          </a:xfrm>
          <a:prstGeom prst="rect">
            <a:avLst/>
          </a:prstGeom>
          <a:noFill/>
          <a:ln w="12700">
            <a:noFill/>
            <a:miter lim="800000"/>
            <a:headEnd/>
            <a:tailEnd/>
          </a:ln>
          <a:effectLst/>
        </p:spPr>
        <p:txBody>
          <a:bodyPr vert="horz" wrap="square" lIns="38100" tIns="38100" rIns="38100" bIns="38100" numCol="1" anchor="ctr" anchorCtr="0" compatLnSpc="1">
            <a:prstTxWarp prst="textNoShape">
              <a:avLst/>
            </a:prstTxWarp>
          </a:bodyPr>
          <a:lstStyle/>
          <a:p>
            <a:pPr lvl="0"/>
            <a:r>
              <a:rPr lang="en-US" altLang="ja-JP">
                <a:sym typeface="ヒラギノ明朝 Pro W6" charset="-128"/>
              </a:rPr>
              <a:t>Click to edit Master title style</a:t>
            </a:r>
          </a:p>
        </p:txBody>
      </p:sp>
    </p:spTree>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transition/>
  <p:txStyles>
    <p:titleStyle>
      <a:lvl1pPr algn="ctr" rtl="0" fontAlgn="base">
        <a:lnSpc>
          <a:spcPct val="90000"/>
        </a:lnSpc>
        <a:spcBef>
          <a:spcPct val="0"/>
        </a:spcBef>
        <a:spcAft>
          <a:spcPct val="0"/>
        </a:spcAft>
        <a:defRPr sz="4600">
          <a:solidFill>
            <a:srgbClr val="7F7F7F"/>
          </a:solidFill>
          <a:latin typeface="+mj-lt"/>
          <a:ea typeface="+mj-ea"/>
          <a:cs typeface="+mj-cs"/>
          <a:sym typeface="ヒラギノ明朝 Pro W6" charset="-128"/>
        </a:defRPr>
      </a:lvl1pPr>
      <a:lvl2pPr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2pPr>
      <a:lvl3pPr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3pPr>
      <a:lvl4pPr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4pPr>
      <a:lvl5pPr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5pPr>
      <a:lvl6pPr marL="457200"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6pPr>
      <a:lvl7pPr marL="914400"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7pPr>
      <a:lvl8pPr marL="1371600"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8pPr>
      <a:lvl9pPr marL="1828800"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9pPr>
    </p:titleStyle>
    <p:bodyStyle>
      <a:lvl1pPr marL="3302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1pPr>
      <a:lvl2pPr marL="7112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2pPr>
      <a:lvl3pPr marL="10922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3pPr>
      <a:lvl4pPr marL="14732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4pPr>
      <a:lvl5pPr marL="18542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5pPr>
      <a:lvl6pPr marL="23114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6pPr>
      <a:lvl7pPr marL="27686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7pPr>
      <a:lvl8pPr marL="32258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8pPr>
      <a:lvl9pPr marL="36830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bwMode="auto">
          <a:xfrm>
            <a:off x="850900" y="2705100"/>
            <a:ext cx="8458200" cy="2209800"/>
          </a:xfrm>
          <a:prstGeom prst="rect">
            <a:avLst/>
          </a:prstGeom>
          <a:noFill/>
          <a:ln w="12700">
            <a:noFill/>
            <a:miter lim="800000"/>
            <a:headEnd/>
            <a:tailEnd/>
          </a:ln>
          <a:effectLst>
            <a:outerShdw blurRad="25400" dist="12699" dir="16200000" algn="ctr" rotWithShape="0">
              <a:schemeClr val="bg2">
                <a:alpha val="70000"/>
              </a:schemeClr>
            </a:outerShdw>
          </a:effectLst>
        </p:spPr>
        <p:txBody>
          <a:bodyPr vert="horz" wrap="square" lIns="38100" tIns="38100" rIns="38100" bIns="38100" numCol="1" anchor="ctr" anchorCtr="0" compatLnSpc="1">
            <a:prstTxWarp prst="textNoShape">
              <a:avLst/>
            </a:prstTxWarp>
          </a:bodyPr>
          <a:lstStyle/>
          <a:p>
            <a:pPr lvl="0"/>
            <a:r>
              <a:rPr lang="en-US" altLang="ja-JP">
                <a:sym typeface="ヒラギノ明朝 Pro W6" charset="-128"/>
              </a:rPr>
              <a:t>Click to edit Master title style</a:t>
            </a:r>
          </a:p>
        </p:txBody>
      </p:sp>
    </p:spTree>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Lst>
  <p:transition/>
  <p:txStyles>
    <p:titleStyle>
      <a:lvl1pPr algn="ctr" rtl="0" fontAlgn="base">
        <a:lnSpc>
          <a:spcPct val="90000"/>
        </a:lnSpc>
        <a:spcBef>
          <a:spcPct val="0"/>
        </a:spcBef>
        <a:spcAft>
          <a:spcPct val="0"/>
        </a:spcAft>
        <a:defRPr sz="4600">
          <a:solidFill>
            <a:srgbClr val="FFFFFF"/>
          </a:solidFill>
          <a:latin typeface="+mj-lt"/>
          <a:ea typeface="+mj-ea"/>
          <a:cs typeface="+mj-cs"/>
          <a:sym typeface="ヒラギノ明朝 Pro W6" charset="-128"/>
        </a:defRPr>
      </a:lvl1pPr>
      <a:lvl2pPr algn="ctr" rtl="0" fontAlgn="base">
        <a:lnSpc>
          <a:spcPct val="90000"/>
        </a:lnSpc>
        <a:spcBef>
          <a:spcPct val="0"/>
        </a:spcBef>
        <a:spcAft>
          <a:spcPct val="0"/>
        </a:spcAft>
        <a:defRPr sz="4600">
          <a:solidFill>
            <a:srgbClr val="FFFFFF"/>
          </a:solidFill>
          <a:latin typeface="ヒラギノ明朝 Pro W6" charset="-128"/>
          <a:ea typeface="ヒラギノ明朝 Pro W6" charset="-128"/>
          <a:cs typeface="ヒラギノ明朝 Pro W6" charset="-128"/>
          <a:sym typeface="ヒラギノ明朝 Pro W6" charset="-128"/>
        </a:defRPr>
      </a:lvl2pPr>
      <a:lvl3pPr algn="ctr" rtl="0" fontAlgn="base">
        <a:lnSpc>
          <a:spcPct val="90000"/>
        </a:lnSpc>
        <a:spcBef>
          <a:spcPct val="0"/>
        </a:spcBef>
        <a:spcAft>
          <a:spcPct val="0"/>
        </a:spcAft>
        <a:defRPr sz="4600">
          <a:solidFill>
            <a:srgbClr val="FFFFFF"/>
          </a:solidFill>
          <a:latin typeface="ヒラギノ明朝 Pro W6" charset="-128"/>
          <a:ea typeface="ヒラギノ明朝 Pro W6" charset="-128"/>
          <a:cs typeface="ヒラギノ明朝 Pro W6" charset="-128"/>
          <a:sym typeface="ヒラギノ明朝 Pro W6" charset="-128"/>
        </a:defRPr>
      </a:lvl3pPr>
      <a:lvl4pPr algn="ctr" rtl="0" fontAlgn="base">
        <a:lnSpc>
          <a:spcPct val="90000"/>
        </a:lnSpc>
        <a:spcBef>
          <a:spcPct val="0"/>
        </a:spcBef>
        <a:spcAft>
          <a:spcPct val="0"/>
        </a:spcAft>
        <a:defRPr sz="4600">
          <a:solidFill>
            <a:srgbClr val="FFFFFF"/>
          </a:solidFill>
          <a:latin typeface="ヒラギノ明朝 Pro W6" charset="-128"/>
          <a:ea typeface="ヒラギノ明朝 Pro W6" charset="-128"/>
          <a:cs typeface="ヒラギノ明朝 Pro W6" charset="-128"/>
          <a:sym typeface="ヒラギノ明朝 Pro W6" charset="-128"/>
        </a:defRPr>
      </a:lvl4pPr>
      <a:lvl5pPr algn="ctr" rtl="0" fontAlgn="base">
        <a:lnSpc>
          <a:spcPct val="90000"/>
        </a:lnSpc>
        <a:spcBef>
          <a:spcPct val="0"/>
        </a:spcBef>
        <a:spcAft>
          <a:spcPct val="0"/>
        </a:spcAft>
        <a:defRPr sz="4600">
          <a:solidFill>
            <a:srgbClr val="FFFFFF"/>
          </a:solidFill>
          <a:latin typeface="ヒラギノ明朝 Pro W6" charset="-128"/>
          <a:ea typeface="ヒラギノ明朝 Pro W6" charset="-128"/>
          <a:cs typeface="ヒラギノ明朝 Pro W6" charset="-128"/>
          <a:sym typeface="ヒラギノ明朝 Pro W6" charset="-128"/>
        </a:defRPr>
      </a:lvl5pPr>
      <a:lvl6pPr marL="457200" algn="ctr" rtl="0" fontAlgn="base">
        <a:lnSpc>
          <a:spcPct val="90000"/>
        </a:lnSpc>
        <a:spcBef>
          <a:spcPct val="0"/>
        </a:spcBef>
        <a:spcAft>
          <a:spcPct val="0"/>
        </a:spcAft>
        <a:defRPr sz="4600">
          <a:solidFill>
            <a:srgbClr val="FFFFFF"/>
          </a:solidFill>
          <a:latin typeface="ヒラギノ明朝 Pro W6" charset="-128"/>
          <a:ea typeface="ヒラギノ明朝 Pro W6" charset="-128"/>
          <a:cs typeface="ヒラギノ明朝 Pro W6" charset="-128"/>
          <a:sym typeface="ヒラギノ明朝 Pro W6" charset="-128"/>
        </a:defRPr>
      </a:lvl6pPr>
      <a:lvl7pPr marL="914400" algn="ctr" rtl="0" fontAlgn="base">
        <a:lnSpc>
          <a:spcPct val="90000"/>
        </a:lnSpc>
        <a:spcBef>
          <a:spcPct val="0"/>
        </a:spcBef>
        <a:spcAft>
          <a:spcPct val="0"/>
        </a:spcAft>
        <a:defRPr sz="4600">
          <a:solidFill>
            <a:srgbClr val="FFFFFF"/>
          </a:solidFill>
          <a:latin typeface="ヒラギノ明朝 Pro W6" charset="-128"/>
          <a:ea typeface="ヒラギノ明朝 Pro W6" charset="-128"/>
          <a:cs typeface="ヒラギノ明朝 Pro W6" charset="-128"/>
          <a:sym typeface="ヒラギノ明朝 Pro W6" charset="-128"/>
        </a:defRPr>
      </a:lvl7pPr>
      <a:lvl8pPr marL="1371600" algn="ctr" rtl="0" fontAlgn="base">
        <a:lnSpc>
          <a:spcPct val="90000"/>
        </a:lnSpc>
        <a:spcBef>
          <a:spcPct val="0"/>
        </a:spcBef>
        <a:spcAft>
          <a:spcPct val="0"/>
        </a:spcAft>
        <a:defRPr sz="4600">
          <a:solidFill>
            <a:srgbClr val="FFFFFF"/>
          </a:solidFill>
          <a:latin typeface="ヒラギノ明朝 Pro W6" charset="-128"/>
          <a:ea typeface="ヒラギノ明朝 Pro W6" charset="-128"/>
          <a:cs typeface="ヒラギノ明朝 Pro W6" charset="-128"/>
          <a:sym typeface="ヒラギノ明朝 Pro W6" charset="-128"/>
        </a:defRPr>
      </a:lvl8pPr>
      <a:lvl9pPr marL="1828800" algn="ctr" rtl="0" fontAlgn="base">
        <a:lnSpc>
          <a:spcPct val="90000"/>
        </a:lnSpc>
        <a:spcBef>
          <a:spcPct val="0"/>
        </a:spcBef>
        <a:spcAft>
          <a:spcPct val="0"/>
        </a:spcAft>
        <a:defRPr sz="4600">
          <a:solidFill>
            <a:srgbClr val="FFFFFF"/>
          </a:solidFill>
          <a:latin typeface="ヒラギノ明朝 Pro W6" charset="-128"/>
          <a:ea typeface="ヒラギノ明朝 Pro W6" charset="-128"/>
          <a:cs typeface="ヒラギノ明朝 Pro W6" charset="-128"/>
          <a:sym typeface="ヒラギノ明朝 Pro W6" charset="-128"/>
        </a:defRPr>
      </a:lvl9pPr>
    </p:titleStyle>
    <p:bodyStyle>
      <a:lvl1pPr algn="ctr" rtl="0" fontAlgn="base">
        <a:spcBef>
          <a:spcPts val="500"/>
        </a:spcBef>
        <a:spcAft>
          <a:spcPct val="0"/>
        </a:spcAft>
        <a:defRPr sz="2600">
          <a:solidFill>
            <a:srgbClr val="FFFFFF"/>
          </a:solidFill>
          <a:latin typeface="+mn-lt"/>
          <a:ea typeface="+mn-ea"/>
          <a:cs typeface="+mn-cs"/>
          <a:sym typeface="ヒラギノ明朝 Pro W3" charset="-128"/>
        </a:defRPr>
      </a:lvl1pPr>
      <a:lvl2pPr algn="ctr" rtl="0" fontAlgn="base">
        <a:spcBef>
          <a:spcPts val="500"/>
        </a:spcBef>
        <a:spcAft>
          <a:spcPct val="0"/>
        </a:spcAft>
        <a:defRPr sz="2600">
          <a:solidFill>
            <a:srgbClr val="FFFFFF"/>
          </a:solidFill>
          <a:latin typeface="+mn-lt"/>
          <a:ea typeface="+mn-ea"/>
          <a:cs typeface="+mn-cs"/>
          <a:sym typeface="ヒラギノ明朝 Pro W3" charset="-128"/>
        </a:defRPr>
      </a:lvl2pPr>
      <a:lvl3pPr algn="ctr" rtl="0" fontAlgn="base">
        <a:spcBef>
          <a:spcPts val="500"/>
        </a:spcBef>
        <a:spcAft>
          <a:spcPct val="0"/>
        </a:spcAft>
        <a:defRPr sz="2600">
          <a:solidFill>
            <a:srgbClr val="FFFFFF"/>
          </a:solidFill>
          <a:latin typeface="+mn-lt"/>
          <a:ea typeface="+mn-ea"/>
          <a:cs typeface="+mn-cs"/>
          <a:sym typeface="ヒラギノ明朝 Pro W3" charset="-128"/>
        </a:defRPr>
      </a:lvl3pPr>
      <a:lvl4pPr algn="ctr" rtl="0" fontAlgn="base">
        <a:spcBef>
          <a:spcPts val="500"/>
        </a:spcBef>
        <a:spcAft>
          <a:spcPct val="0"/>
        </a:spcAft>
        <a:defRPr sz="2600">
          <a:solidFill>
            <a:srgbClr val="FFFFFF"/>
          </a:solidFill>
          <a:latin typeface="+mn-lt"/>
          <a:ea typeface="+mn-ea"/>
          <a:cs typeface="+mn-cs"/>
          <a:sym typeface="ヒラギノ明朝 Pro W3" charset="-128"/>
        </a:defRPr>
      </a:lvl4pPr>
      <a:lvl5pPr algn="ctr" rtl="0" fontAlgn="base">
        <a:spcBef>
          <a:spcPts val="500"/>
        </a:spcBef>
        <a:spcAft>
          <a:spcPct val="0"/>
        </a:spcAft>
        <a:defRPr sz="2600">
          <a:solidFill>
            <a:srgbClr val="FFFFFF"/>
          </a:solidFill>
          <a:latin typeface="+mn-lt"/>
          <a:ea typeface="+mn-ea"/>
          <a:cs typeface="+mn-cs"/>
          <a:sym typeface="ヒラギノ明朝 Pro W3" charset="-128"/>
        </a:defRPr>
      </a:lvl5pPr>
      <a:lvl6pPr marL="457200" algn="ctr" rtl="0" fontAlgn="base">
        <a:spcBef>
          <a:spcPts val="500"/>
        </a:spcBef>
        <a:spcAft>
          <a:spcPct val="0"/>
        </a:spcAft>
        <a:defRPr sz="2600">
          <a:solidFill>
            <a:srgbClr val="FFFFFF"/>
          </a:solidFill>
          <a:latin typeface="+mn-lt"/>
          <a:ea typeface="+mn-ea"/>
          <a:cs typeface="+mn-cs"/>
          <a:sym typeface="ヒラギノ明朝 Pro W3" charset="-128"/>
        </a:defRPr>
      </a:lvl6pPr>
      <a:lvl7pPr marL="914400" algn="ctr" rtl="0" fontAlgn="base">
        <a:spcBef>
          <a:spcPts val="500"/>
        </a:spcBef>
        <a:spcAft>
          <a:spcPct val="0"/>
        </a:spcAft>
        <a:defRPr sz="2600">
          <a:solidFill>
            <a:srgbClr val="FFFFFF"/>
          </a:solidFill>
          <a:latin typeface="+mn-lt"/>
          <a:ea typeface="+mn-ea"/>
          <a:cs typeface="+mn-cs"/>
          <a:sym typeface="ヒラギノ明朝 Pro W3" charset="-128"/>
        </a:defRPr>
      </a:lvl7pPr>
      <a:lvl8pPr marL="1371600" algn="ctr" rtl="0" fontAlgn="base">
        <a:spcBef>
          <a:spcPts val="500"/>
        </a:spcBef>
        <a:spcAft>
          <a:spcPct val="0"/>
        </a:spcAft>
        <a:defRPr sz="2600">
          <a:solidFill>
            <a:srgbClr val="FFFFFF"/>
          </a:solidFill>
          <a:latin typeface="+mn-lt"/>
          <a:ea typeface="+mn-ea"/>
          <a:cs typeface="+mn-cs"/>
          <a:sym typeface="ヒラギノ明朝 Pro W3" charset="-128"/>
        </a:defRPr>
      </a:lvl8pPr>
      <a:lvl9pPr marL="1828800" algn="ctr" rtl="0" fontAlgn="base">
        <a:spcBef>
          <a:spcPts val="500"/>
        </a:spcBef>
        <a:spcAft>
          <a:spcPct val="0"/>
        </a:spcAft>
        <a:defRPr sz="2600">
          <a:solidFill>
            <a:srgbClr val="FFFFFF"/>
          </a:solidFill>
          <a:latin typeface="+mn-lt"/>
          <a:ea typeface="+mn-ea"/>
          <a:cs typeface="+mn-cs"/>
          <a:sym typeface="ヒラギノ明朝 Pro W3"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ransition/>
  <p:txStyles>
    <p:titleStyle>
      <a:lvl1pPr algn="ctr" rtl="0" fontAlgn="base">
        <a:lnSpc>
          <a:spcPct val="90000"/>
        </a:lnSpc>
        <a:spcBef>
          <a:spcPct val="0"/>
        </a:spcBef>
        <a:spcAft>
          <a:spcPct val="0"/>
        </a:spcAft>
        <a:defRPr sz="4600">
          <a:solidFill>
            <a:srgbClr val="7F7F7F"/>
          </a:solidFill>
          <a:latin typeface="+mj-lt"/>
          <a:ea typeface="+mj-ea"/>
          <a:cs typeface="+mj-cs"/>
          <a:sym typeface="ヒラギノ明朝 Pro W6" charset="-128"/>
        </a:defRPr>
      </a:lvl1pPr>
      <a:lvl2pPr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2pPr>
      <a:lvl3pPr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3pPr>
      <a:lvl4pPr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4pPr>
      <a:lvl5pPr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5pPr>
      <a:lvl6pPr marL="457200"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6pPr>
      <a:lvl7pPr marL="914400"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7pPr>
      <a:lvl8pPr marL="1371600"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8pPr>
      <a:lvl9pPr marL="1828800"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9pPr>
    </p:titleStyle>
    <p:bodyStyle>
      <a:lvl1pPr marL="3302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1pPr>
      <a:lvl2pPr marL="7112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2pPr>
      <a:lvl3pPr marL="10922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3pPr>
      <a:lvl4pPr marL="14732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4pPr>
      <a:lvl5pPr marL="18542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5pPr>
      <a:lvl6pPr marL="23114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6pPr>
      <a:lvl7pPr marL="27686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7pPr>
      <a:lvl8pPr marL="32258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8pPr>
      <a:lvl9pPr marL="36830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49" name="AutoShape 1"/>
          <p:cNvSpPr>
            <a:spLocks/>
          </p:cNvSpPr>
          <p:nvPr/>
        </p:nvSpPr>
        <p:spPr bwMode="auto">
          <a:xfrm>
            <a:off x="609600" y="1231900"/>
            <a:ext cx="8928100" cy="5778500"/>
          </a:xfrm>
          <a:prstGeom prst="roundRect">
            <a:avLst>
              <a:gd name="adj" fmla="val 657"/>
            </a:avLst>
          </a:prstGeom>
          <a:solidFill>
            <a:srgbClr val="FFFEFB">
              <a:alpha val="94360"/>
            </a:srgbClr>
          </a:solidFill>
          <a:ln w="25400" cap="flat">
            <a:solidFill>
              <a:srgbClr val="333333">
                <a:alpha val="94360"/>
              </a:srgbClr>
            </a:solidFill>
            <a:prstDash val="solid"/>
            <a:miter lim="800000"/>
            <a:headEnd type="none" w="med" len="med"/>
            <a:tailEnd type="none" w="med" len="med"/>
          </a:ln>
          <a:effectLst>
            <a:outerShdw blurRad="38100" dist="12699" dir="16200000" algn="ctr" rotWithShape="0">
              <a:schemeClr val="bg2">
                <a:alpha val="79999"/>
              </a:schemeClr>
            </a:outerShdw>
          </a:effectLst>
        </p:spPr>
        <p:txBody>
          <a:bodyPr lIns="0" tIns="0" rIns="0" bIns="0">
            <a:prstTxWarp prst="textNoShape">
              <a:avLst/>
            </a:prstTxWarp>
          </a:bodyPr>
          <a:lstStyle/>
          <a:p>
            <a:endParaRPr lang="ja-JP" altLang="en-US"/>
          </a:p>
        </p:txBody>
      </p:sp>
      <p:sp>
        <p:nvSpPr>
          <p:cNvPr id="2050" name="Rectangle 2"/>
          <p:cNvSpPr>
            <a:spLocks noGrp="1" noChangeArrowheads="1"/>
          </p:cNvSpPr>
          <p:nvPr>
            <p:ph type="title"/>
          </p:nvPr>
        </p:nvSpPr>
        <p:spPr bwMode="auto">
          <a:xfrm>
            <a:off x="850900" y="203200"/>
            <a:ext cx="8458200" cy="1028700"/>
          </a:xfrm>
          <a:prstGeom prst="rect">
            <a:avLst/>
          </a:prstGeom>
          <a:noFill/>
          <a:ln w="12700">
            <a:noFill/>
            <a:miter lim="800000"/>
            <a:headEnd/>
            <a:tailEnd/>
          </a:ln>
          <a:effectLst/>
        </p:spPr>
        <p:txBody>
          <a:bodyPr vert="horz" wrap="square" lIns="38100" tIns="38100" rIns="38100" bIns="38100" numCol="1" anchor="ctr" anchorCtr="0" compatLnSpc="1">
            <a:prstTxWarp prst="textNoShape">
              <a:avLst/>
            </a:prstTxWarp>
          </a:bodyPr>
          <a:lstStyle/>
          <a:p>
            <a:pPr lvl="0"/>
            <a:r>
              <a:rPr lang="en-US" altLang="ja-JP">
                <a:sym typeface="Helvetica Neue Black Condensed" charset="0"/>
              </a:rPr>
              <a:t>Click to edit Master title style</a:t>
            </a:r>
          </a:p>
        </p:txBody>
      </p:sp>
      <p:sp>
        <p:nvSpPr>
          <p:cNvPr id="2051" name="Rectangle 3"/>
          <p:cNvSpPr>
            <a:spLocks noGrp="1" noChangeArrowheads="1"/>
          </p:cNvSpPr>
          <p:nvPr>
            <p:ph type="body" idx="1"/>
          </p:nvPr>
        </p:nvSpPr>
        <p:spPr bwMode="auto">
          <a:xfrm>
            <a:off x="850900" y="1409700"/>
            <a:ext cx="8458200" cy="5499100"/>
          </a:xfrm>
          <a:prstGeom prst="rect">
            <a:avLst/>
          </a:prstGeom>
          <a:noFill/>
          <a:ln w="12700">
            <a:noFill/>
            <a:miter lim="800000"/>
            <a:headEnd/>
            <a:tailEnd/>
          </a:ln>
          <a:effectLst/>
        </p:spPr>
        <p:txBody>
          <a:bodyPr vert="horz" wrap="square" lIns="38100" tIns="38100" rIns="38100" bIns="38100" numCol="1" anchor="t" anchorCtr="0" compatLnSpc="1">
            <a:prstTxWarp prst="textNoShape">
              <a:avLst/>
            </a:prstTxWarp>
          </a:bodyPr>
          <a:lstStyle/>
          <a:p>
            <a:pPr lvl="0"/>
            <a:r>
              <a:rPr lang="en-US" altLang="ja-JP">
                <a:sym typeface="Helvetica Neue Bold Condensed" charset="0"/>
              </a:rPr>
              <a:t>Click to edit Master text styles</a:t>
            </a:r>
          </a:p>
          <a:p>
            <a:pPr lvl="1"/>
            <a:r>
              <a:rPr lang="en-US" altLang="ja-JP">
                <a:sym typeface="Helvetica Neue Bold Condensed" charset="0"/>
              </a:rPr>
              <a:t>Second level</a:t>
            </a:r>
          </a:p>
          <a:p>
            <a:pPr lvl="2"/>
            <a:r>
              <a:rPr lang="en-US" altLang="ja-JP">
                <a:sym typeface="Helvetica Neue Bold Condensed" charset="0"/>
              </a:rPr>
              <a:t>Third level</a:t>
            </a:r>
          </a:p>
          <a:p>
            <a:pPr lvl="3"/>
            <a:r>
              <a:rPr lang="en-US" altLang="ja-JP">
                <a:sym typeface="Helvetica Neue Bold Condensed" charset="0"/>
              </a:rPr>
              <a:t>Fourth level</a:t>
            </a:r>
          </a:p>
          <a:p>
            <a:pPr lvl="4"/>
            <a:r>
              <a:rPr lang="en-US" altLang="ja-JP">
                <a:sym typeface="Helvetica Neue Bold Condensed" charset="0"/>
              </a:rPr>
              <a:t>Fifth level</a:t>
            </a:r>
          </a:p>
        </p:txBody>
      </p:sp>
      <p:sp>
        <p:nvSpPr>
          <p:cNvPr id="2052" name="Text Box 4"/>
          <p:cNvSpPr txBox="1">
            <a:spLocks noGrp="1" noChangeArrowheads="1"/>
          </p:cNvSpPr>
          <p:nvPr>
            <p:ph type="sldNum" sz="quarter" idx="4"/>
          </p:nvPr>
        </p:nvSpPr>
        <p:spPr bwMode="auto">
          <a:xfrm>
            <a:off x="4938713" y="7232650"/>
            <a:ext cx="269875" cy="292100"/>
          </a:xfrm>
          <a:prstGeom prst="rect">
            <a:avLst/>
          </a:prstGeom>
          <a:noFill/>
          <a:ln w="12700">
            <a:noFill/>
            <a:miter lim="800000"/>
            <a:headEnd/>
            <a:tailEnd/>
          </a:ln>
          <a:effectLst/>
        </p:spPr>
        <p:txBody>
          <a:bodyPr vert="horz" wrap="none" lIns="91440" tIns="45720" rIns="91440" bIns="45720" numCol="1" anchor="t" anchorCtr="0" compatLnSpc="1">
            <a:prstTxWarp prst="textNoShape">
              <a:avLst/>
            </a:prstTxWarp>
          </a:bodyPr>
          <a:lstStyle>
            <a:lvl1pPr>
              <a:defRPr sz="1200">
                <a:solidFill>
                  <a:srgbClr val="7F7F7F"/>
                </a:solidFill>
                <a:latin typeface="+mn-lt"/>
                <a:ea typeface="Helvetica Neue Bold Condensed" charset="0"/>
                <a:cs typeface="Helvetica Neue Bold Condensed" charset="0"/>
                <a:sym typeface="Helvetica Neue Bold Condensed" charset="0"/>
              </a:defRPr>
            </a:lvl1pPr>
          </a:lstStyle>
          <a:p>
            <a:fld id="{A5DCCBFC-5C8E-D14A-9843-094C0DA98D14}" type="slidenum">
              <a:rPr lang="en-US" altLang="ja-JP"/>
              <a:pPr/>
              <a:t>‹#›</a:t>
            </a:fld>
            <a:endParaRPr lang="en-US" altLang="ja-JP"/>
          </a:p>
        </p:txBody>
      </p:sp>
      <p:sp>
        <p:nvSpPr>
          <p:cNvPr id="2053" name="Rectangle 5"/>
          <p:cNvSpPr>
            <a:spLocks/>
          </p:cNvSpPr>
          <p:nvPr/>
        </p:nvSpPr>
        <p:spPr bwMode="auto">
          <a:xfrm>
            <a:off x="6440488" y="7156450"/>
            <a:ext cx="3543300" cy="292100"/>
          </a:xfrm>
          <a:prstGeom prst="rect">
            <a:avLst/>
          </a:prstGeom>
          <a:noFill/>
          <a:ln w="12700" cap="flat">
            <a:noFill/>
            <a:miter lim="800000"/>
            <a:headEnd type="none" w="med" len="med"/>
            <a:tailEnd type="none" w="med" len="med"/>
          </a:ln>
        </p:spPr>
        <p:txBody>
          <a:bodyPr lIns="0" tIns="0" rIns="0" bIns="0" anchor="ctr">
            <a:prstTxWarp prst="textNoShape">
              <a:avLst/>
            </a:prstTxWarp>
          </a:bodyPr>
          <a:lstStyle/>
          <a:p>
            <a:pPr algn="r"/>
            <a:r>
              <a:rPr lang="en-US" altLang="ja-JP" sz="1400" dirty="0" smtClean="0">
                <a:solidFill>
                  <a:schemeClr val="tx1"/>
                </a:solidFill>
                <a:latin typeface="Helvetica Neue Black Condensed" charset="0"/>
                <a:ea typeface="Helvetica Neue Black Condensed" charset="0"/>
                <a:cs typeface="Helvetica Neue Black Condensed" charset="0"/>
                <a:sym typeface="Helvetica Neue Black Condensed" charset="0"/>
              </a:rPr>
              <a:t>SES2010 </a:t>
            </a:r>
            <a:r>
              <a:rPr lang="en-US" altLang="ja-JP" sz="1400" dirty="0">
                <a:solidFill>
                  <a:schemeClr val="tx1"/>
                </a:solidFill>
                <a:latin typeface="Helvetica Neue Black Condensed" charset="0"/>
                <a:ea typeface="Helvetica Neue Black Condensed" charset="0"/>
                <a:cs typeface="Helvetica Neue Black Condensed" charset="0"/>
                <a:sym typeface="Helvetica Neue Black Condensed" charset="0"/>
              </a:rPr>
              <a:t>@</a:t>
            </a:r>
            <a:r>
              <a:rPr lang="en-US" altLang="ja-JP" sz="1400" dirty="0" smtClean="0">
                <a:solidFill>
                  <a:schemeClr val="tx1"/>
                </a:solidFill>
                <a:latin typeface="Helvetica Neue Black Condensed" charset="0"/>
                <a:ea typeface="Helvetica Neue Black Condensed" charset="0"/>
                <a:cs typeface="Helvetica Neue Black Condensed" charset="0"/>
                <a:sym typeface="Helvetica Neue Black Condensed" charset="0"/>
              </a:rPr>
              <a:t> Tokyo, </a:t>
            </a:r>
            <a:r>
              <a:rPr lang="en-US" altLang="ja-JP" sz="1400" dirty="0">
                <a:solidFill>
                  <a:schemeClr val="tx1"/>
                </a:solidFill>
                <a:latin typeface="Helvetica Neue Black Condensed" charset="0"/>
                <a:ea typeface="Helvetica Neue Black Condensed" charset="0"/>
                <a:cs typeface="Helvetica Neue Black Condensed" charset="0"/>
                <a:sym typeface="Helvetica Neue Black Condensed" charset="0"/>
              </a:rPr>
              <a:t>Japan</a:t>
            </a:r>
          </a:p>
        </p:txBody>
      </p:sp>
      <p:pic>
        <p:nvPicPr>
          <p:cNvPr id="2054" name="Picture 6"/>
          <p:cNvPicPr>
            <a:picLocks noChangeArrowheads="1"/>
          </p:cNvPicPr>
          <p:nvPr/>
        </p:nvPicPr>
        <p:blipFill>
          <a:blip r:embed="rId14"/>
          <a:srcRect/>
          <a:stretch>
            <a:fillRect/>
          </a:stretch>
        </p:blipFill>
        <p:spPr bwMode="auto">
          <a:xfrm>
            <a:off x="198438" y="7107238"/>
            <a:ext cx="571500" cy="317500"/>
          </a:xfrm>
          <a:prstGeom prst="rect">
            <a:avLst/>
          </a:prstGeom>
          <a:noFill/>
          <a:ln w="12700" cap="flat">
            <a:noFill/>
            <a:miter lim="800000"/>
            <a:headEnd/>
            <a:tailEnd/>
          </a:ln>
          <a:effectLst>
            <a:outerShdw blurRad="76200" dist="63499" dir="5400000" algn="ctr" rotWithShape="0">
              <a:schemeClr val="bg2">
                <a:alpha val="45000"/>
              </a:schemeClr>
            </a:outerShdw>
          </a:effectLst>
        </p:spPr>
      </p:pic>
      <p:sp>
        <p:nvSpPr>
          <p:cNvPr id="2055" name="Rectangle 7"/>
          <p:cNvSpPr>
            <a:spLocks/>
          </p:cNvSpPr>
          <p:nvPr/>
        </p:nvSpPr>
        <p:spPr bwMode="auto">
          <a:xfrm>
            <a:off x="787400" y="7131050"/>
            <a:ext cx="3962400" cy="279400"/>
          </a:xfrm>
          <a:prstGeom prst="rect">
            <a:avLst/>
          </a:prstGeom>
          <a:noFill/>
          <a:ln w="12700" cap="flat">
            <a:noFill/>
            <a:miter lim="800000"/>
            <a:headEnd type="none" w="med" len="med"/>
            <a:tailEnd type="none" w="med" len="med"/>
          </a:ln>
        </p:spPr>
        <p:txBody>
          <a:bodyPr lIns="0" tIns="0" rIns="0" bIns="0" anchor="ctr">
            <a:prstTxWarp prst="textNoShape">
              <a:avLst/>
            </a:prstTxWarp>
          </a:bodyPr>
          <a:lstStyle/>
          <a:p>
            <a:pPr algn="l"/>
            <a:r>
              <a:rPr lang="en-US" altLang="ja-JP" sz="1400">
                <a:solidFill>
                  <a:schemeClr val="tx1"/>
                </a:solidFill>
                <a:latin typeface="Helvetica Neue Bold Condensed" charset="0"/>
                <a:ea typeface="Helvetica Neue Bold Condensed" charset="0"/>
                <a:cs typeface="Helvetica Neue Bold Condensed" charset="0"/>
                <a:sym typeface="Helvetica Neue Bold Condensed" charset="0"/>
              </a:rPr>
              <a:t>Kyoto Institute of Technology / (c) Osamu Mizuno</a:t>
            </a: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ransition/>
  <p:hf hdr="0" ftr="0" dt="0"/>
  <p:txStyles>
    <p:titleStyle>
      <a:lvl1pPr algn="ctr" rtl="0" fontAlgn="base">
        <a:lnSpc>
          <a:spcPct val="90000"/>
        </a:lnSpc>
        <a:spcBef>
          <a:spcPct val="0"/>
        </a:spcBef>
        <a:spcAft>
          <a:spcPct val="0"/>
        </a:spcAft>
        <a:defRPr sz="3600">
          <a:solidFill>
            <a:srgbClr val="4C4C4C"/>
          </a:solidFill>
          <a:latin typeface="+mj-lt"/>
          <a:ea typeface="+mj-ea"/>
          <a:cs typeface="+mj-cs"/>
          <a:sym typeface="Helvetica Neue Black Condensed" charset="0"/>
        </a:defRPr>
      </a:lvl1pPr>
      <a:lvl2pPr algn="ctr" rtl="0" fontAlgn="base">
        <a:lnSpc>
          <a:spcPct val="90000"/>
        </a:lnSpc>
        <a:spcBef>
          <a:spcPct val="0"/>
        </a:spcBef>
        <a:spcAft>
          <a:spcPct val="0"/>
        </a:spcAft>
        <a:defRPr sz="3600">
          <a:solidFill>
            <a:srgbClr val="4C4C4C"/>
          </a:solidFill>
          <a:latin typeface="Helvetica Neue Black Condensed" charset="0"/>
          <a:ea typeface="ヒラギノ角ゴ ProN W6" charset="-128"/>
          <a:cs typeface="ヒラギノ角ゴ ProN W6" charset="-128"/>
          <a:sym typeface="Helvetica Neue Black Condensed" charset="0"/>
        </a:defRPr>
      </a:lvl2pPr>
      <a:lvl3pPr algn="ctr" rtl="0" fontAlgn="base">
        <a:lnSpc>
          <a:spcPct val="90000"/>
        </a:lnSpc>
        <a:spcBef>
          <a:spcPct val="0"/>
        </a:spcBef>
        <a:spcAft>
          <a:spcPct val="0"/>
        </a:spcAft>
        <a:defRPr sz="3600">
          <a:solidFill>
            <a:srgbClr val="4C4C4C"/>
          </a:solidFill>
          <a:latin typeface="Helvetica Neue Black Condensed" charset="0"/>
          <a:ea typeface="ヒラギノ角ゴ ProN W6" charset="-128"/>
          <a:cs typeface="ヒラギノ角ゴ ProN W6" charset="-128"/>
          <a:sym typeface="Helvetica Neue Black Condensed" charset="0"/>
        </a:defRPr>
      </a:lvl3pPr>
      <a:lvl4pPr algn="ctr" rtl="0" fontAlgn="base">
        <a:lnSpc>
          <a:spcPct val="90000"/>
        </a:lnSpc>
        <a:spcBef>
          <a:spcPct val="0"/>
        </a:spcBef>
        <a:spcAft>
          <a:spcPct val="0"/>
        </a:spcAft>
        <a:defRPr sz="3600">
          <a:solidFill>
            <a:srgbClr val="4C4C4C"/>
          </a:solidFill>
          <a:latin typeface="Helvetica Neue Black Condensed" charset="0"/>
          <a:ea typeface="ヒラギノ角ゴ ProN W6" charset="-128"/>
          <a:cs typeface="ヒラギノ角ゴ ProN W6" charset="-128"/>
          <a:sym typeface="Helvetica Neue Black Condensed" charset="0"/>
        </a:defRPr>
      </a:lvl4pPr>
      <a:lvl5pPr algn="ctr" rtl="0" fontAlgn="base">
        <a:lnSpc>
          <a:spcPct val="90000"/>
        </a:lnSpc>
        <a:spcBef>
          <a:spcPct val="0"/>
        </a:spcBef>
        <a:spcAft>
          <a:spcPct val="0"/>
        </a:spcAft>
        <a:defRPr sz="3600">
          <a:solidFill>
            <a:srgbClr val="4C4C4C"/>
          </a:solidFill>
          <a:latin typeface="Helvetica Neue Black Condensed" charset="0"/>
          <a:ea typeface="ヒラギノ角ゴ ProN W6" charset="-128"/>
          <a:cs typeface="ヒラギノ角ゴ ProN W6" charset="-128"/>
          <a:sym typeface="Helvetica Neue Black Condensed" charset="0"/>
        </a:defRPr>
      </a:lvl5pPr>
      <a:lvl6pPr marL="457200" algn="ctr" rtl="0" fontAlgn="base">
        <a:lnSpc>
          <a:spcPct val="90000"/>
        </a:lnSpc>
        <a:spcBef>
          <a:spcPct val="0"/>
        </a:spcBef>
        <a:spcAft>
          <a:spcPct val="0"/>
        </a:spcAft>
        <a:defRPr sz="3600">
          <a:solidFill>
            <a:srgbClr val="4C4C4C"/>
          </a:solidFill>
          <a:latin typeface="Helvetica Neue Black Condensed" charset="0"/>
          <a:ea typeface="ヒラギノ角ゴ ProN W6" charset="-128"/>
          <a:cs typeface="ヒラギノ角ゴ ProN W6" charset="-128"/>
          <a:sym typeface="Helvetica Neue Black Condensed" charset="0"/>
        </a:defRPr>
      </a:lvl6pPr>
      <a:lvl7pPr marL="914400" algn="ctr" rtl="0" fontAlgn="base">
        <a:lnSpc>
          <a:spcPct val="90000"/>
        </a:lnSpc>
        <a:spcBef>
          <a:spcPct val="0"/>
        </a:spcBef>
        <a:spcAft>
          <a:spcPct val="0"/>
        </a:spcAft>
        <a:defRPr sz="3600">
          <a:solidFill>
            <a:srgbClr val="4C4C4C"/>
          </a:solidFill>
          <a:latin typeface="Helvetica Neue Black Condensed" charset="0"/>
          <a:ea typeface="ヒラギノ角ゴ ProN W6" charset="-128"/>
          <a:cs typeface="ヒラギノ角ゴ ProN W6" charset="-128"/>
          <a:sym typeface="Helvetica Neue Black Condensed" charset="0"/>
        </a:defRPr>
      </a:lvl7pPr>
      <a:lvl8pPr marL="1371600" algn="ctr" rtl="0" fontAlgn="base">
        <a:lnSpc>
          <a:spcPct val="90000"/>
        </a:lnSpc>
        <a:spcBef>
          <a:spcPct val="0"/>
        </a:spcBef>
        <a:spcAft>
          <a:spcPct val="0"/>
        </a:spcAft>
        <a:defRPr sz="3600">
          <a:solidFill>
            <a:srgbClr val="4C4C4C"/>
          </a:solidFill>
          <a:latin typeface="Helvetica Neue Black Condensed" charset="0"/>
          <a:ea typeface="ヒラギノ角ゴ ProN W6" charset="-128"/>
          <a:cs typeface="ヒラギノ角ゴ ProN W6" charset="-128"/>
          <a:sym typeface="Helvetica Neue Black Condensed" charset="0"/>
        </a:defRPr>
      </a:lvl8pPr>
      <a:lvl9pPr marL="1828800" algn="ctr" rtl="0" fontAlgn="base">
        <a:lnSpc>
          <a:spcPct val="90000"/>
        </a:lnSpc>
        <a:spcBef>
          <a:spcPct val="0"/>
        </a:spcBef>
        <a:spcAft>
          <a:spcPct val="0"/>
        </a:spcAft>
        <a:defRPr sz="3600">
          <a:solidFill>
            <a:srgbClr val="4C4C4C"/>
          </a:solidFill>
          <a:latin typeface="Helvetica Neue Black Condensed" charset="0"/>
          <a:ea typeface="ヒラギノ角ゴ ProN W6" charset="-128"/>
          <a:cs typeface="ヒラギノ角ゴ ProN W6" charset="-128"/>
          <a:sym typeface="Helvetica Neue Black Condensed" charset="0"/>
        </a:defRPr>
      </a:lvl9pPr>
    </p:titleStyle>
    <p:bodyStyle>
      <a:lvl1pPr marL="330200" indent="-330200" algn="l" rtl="0" fontAlgn="base">
        <a:spcBef>
          <a:spcPts val="500"/>
        </a:spcBef>
        <a:spcAft>
          <a:spcPct val="0"/>
        </a:spcAft>
        <a:buSzPct val="52000"/>
        <a:buChar char="•"/>
        <a:defRPr sz="2600">
          <a:solidFill>
            <a:srgbClr val="4C4C4C"/>
          </a:solidFill>
          <a:latin typeface="+mn-lt"/>
          <a:ea typeface="+mn-ea"/>
          <a:cs typeface="+mn-cs"/>
          <a:sym typeface="Helvetica Neue Bold Condensed" charset="0"/>
        </a:defRPr>
      </a:lvl1pPr>
      <a:lvl2pPr marL="673100" indent="-330200" algn="l" rtl="0" fontAlgn="base">
        <a:spcBef>
          <a:spcPts val="500"/>
        </a:spcBef>
        <a:spcAft>
          <a:spcPct val="0"/>
        </a:spcAft>
        <a:buSzPct val="52000"/>
        <a:buChar char="•"/>
        <a:defRPr sz="2400">
          <a:solidFill>
            <a:srgbClr val="4C4C4C"/>
          </a:solidFill>
          <a:latin typeface="+mn-lt"/>
          <a:ea typeface="+mn-ea"/>
          <a:cs typeface="+mn-cs"/>
          <a:sym typeface="Helvetica Neue Bold Condensed" charset="0"/>
        </a:defRPr>
      </a:lvl2pPr>
      <a:lvl3pPr marL="1054100" indent="-330200" algn="l" rtl="0" fontAlgn="base">
        <a:spcBef>
          <a:spcPts val="500"/>
        </a:spcBef>
        <a:spcAft>
          <a:spcPct val="0"/>
        </a:spcAft>
        <a:buSzPct val="52000"/>
        <a:buChar char="•"/>
        <a:defRPr sz="2200">
          <a:solidFill>
            <a:srgbClr val="4C4C4C"/>
          </a:solidFill>
          <a:latin typeface="+mn-lt"/>
          <a:ea typeface="+mn-ea"/>
          <a:cs typeface="+mn-cs"/>
          <a:sym typeface="Helvetica Neue Bold Condensed" charset="0"/>
        </a:defRPr>
      </a:lvl3pPr>
      <a:lvl4pPr marL="1435100" indent="-330200" algn="l" rtl="0" fontAlgn="base">
        <a:spcBef>
          <a:spcPts val="500"/>
        </a:spcBef>
        <a:spcAft>
          <a:spcPct val="0"/>
        </a:spcAft>
        <a:buSzPct val="52000"/>
        <a:buChar char="•"/>
        <a:defRPr sz="2200">
          <a:solidFill>
            <a:srgbClr val="4C4C4C"/>
          </a:solidFill>
          <a:latin typeface="+mn-lt"/>
          <a:ea typeface="+mn-ea"/>
          <a:cs typeface="+mn-cs"/>
          <a:sym typeface="Helvetica Neue Bold Condensed" charset="0"/>
        </a:defRPr>
      </a:lvl4pPr>
      <a:lvl5pPr marL="1816100" indent="-330200" algn="l" rtl="0" fontAlgn="base">
        <a:spcBef>
          <a:spcPts val="500"/>
        </a:spcBef>
        <a:spcAft>
          <a:spcPct val="0"/>
        </a:spcAft>
        <a:buSzPct val="52000"/>
        <a:buChar char="•"/>
        <a:defRPr sz="2200">
          <a:solidFill>
            <a:srgbClr val="4C4C4C"/>
          </a:solidFill>
          <a:latin typeface="+mn-lt"/>
          <a:ea typeface="+mn-ea"/>
          <a:cs typeface="+mn-cs"/>
          <a:sym typeface="Helvetica Neue Bold Condensed" charset="0"/>
        </a:defRPr>
      </a:lvl5pPr>
      <a:lvl6pPr marL="2273300" indent="-330200" algn="l" rtl="0" fontAlgn="base">
        <a:spcBef>
          <a:spcPts val="500"/>
        </a:spcBef>
        <a:spcAft>
          <a:spcPct val="0"/>
        </a:spcAft>
        <a:buSzPct val="52000"/>
        <a:buChar char="•"/>
        <a:defRPr sz="2200">
          <a:solidFill>
            <a:srgbClr val="4C4C4C"/>
          </a:solidFill>
          <a:latin typeface="+mn-lt"/>
          <a:ea typeface="+mn-ea"/>
          <a:cs typeface="+mn-cs"/>
          <a:sym typeface="Helvetica Neue Bold Condensed" charset="0"/>
        </a:defRPr>
      </a:lvl6pPr>
      <a:lvl7pPr marL="2730500" indent="-330200" algn="l" rtl="0" fontAlgn="base">
        <a:spcBef>
          <a:spcPts val="500"/>
        </a:spcBef>
        <a:spcAft>
          <a:spcPct val="0"/>
        </a:spcAft>
        <a:buSzPct val="52000"/>
        <a:buChar char="•"/>
        <a:defRPr sz="2200">
          <a:solidFill>
            <a:srgbClr val="4C4C4C"/>
          </a:solidFill>
          <a:latin typeface="+mn-lt"/>
          <a:ea typeface="+mn-ea"/>
          <a:cs typeface="+mn-cs"/>
          <a:sym typeface="Helvetica Neue Bold Condensed" charset="0"/>
        </a:defRPr>
      </a:lvl7pPr>
      <a:lvl8pPr marL="3187700" indent="-330200" algn="l" rtl="0" fontAlgn="base">
        <a:spcBef>
          <a:spcPts val="500"/>
        </a:spcBef>
        <a:spcAft>
          <a:spcPct val="0"/>
        </a:spcAft>
        <a:buSzPct val="52000"/>
        <a:buChar char="•"/>
        <a:defRPr sz="2200">
          <a:solidFill>
            <a:srgbClr val="4C4C4C"/>
          </a:solidFill>
          <a:latin typeface="+mn-lt"/>
          <a:ea typeface="+mn-ea"/>
          <a:cs typeface="+mn-cs"/>
          <a:sym typeface="Helvetica Neue Bold Condensed" charset="0"/>
        </a:defRPr>
      </a:lvl8pPr>
      <a:lvl9pPr marL="3644900" indent="-330200" algn="l" rtl="0" fontAlgn="base">
        <a:spcBef>
          <a:spcPts val="500"/>
        </a:spcBef>
        <a:spcAft>
          <a:spcPct val="0"/>
        </a:spcAft>
        <a:buSzPct val="52000"/>
        <a:buChar char="•"/>
        <a:defRPr sz="2200">
          <a:solidFill>
            <a:srgbClr val="4C4C4C"/>
          </a:solidFill>
          <a:latin typeface="+mn-lt"/>
          <a:ea typeface="+mn-ea"/>
          <a:cs typeface="+mn-cs"/>
          <a:sym typeface="Helvetica Neue Bold Condensed" charset="0"/>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bwMode="auto">
          <a:xfrm>
            <a:off x="1485900" y="6553200"/>
            <a:ext cx="7188200" cy="368300"/>
          </a:xfrm>
          <a:prstGeom prst="rect">
            <a:avLst/>
          </a:prstGeom>
          <a:noFill/>
          <a:ln w="12700">
            <a:noFill/>
            <a:miter lim="800000"/>
            <a:headEnd/>
            <a:tailEnd/>
          </a:ln>
          <a:effectLst>
            <a:outerShdw blurRad="25400" dist="12699" dir="16200000" algn="ctr" rotWithShape="0">
              <a:schemeClr val="bg2">
                <a:alpha val="70000"/>
              </a:schemeClr>
            </a:outerShdw>
          </a:effectLst>
        </p:spPr>
        <p:txBody>
          <a:bodyPr vert="horz" wrap="square" lIns="38100" tIns="38100" rIns="38100" bIns="38100" numCol="1" anchor="ctr" anchorCtr="0" compatLnSpc="1">
            <a:prstTxWarp prst="textNoShape">
              <a:avLst/>
            </a:prstTxWarp>
          </a:bodyPr>
          <a:lstStyle/>
          <a:p>
            <a:pPr lvl="0"/>
            <a:r>
              <a:rPr lang="en-US" altLang="ja-JP">
                <a:sym typeface="ヒラギノ明朝 Pro W6" charset="-128"/>
              </a:rPr>
              <a:t>Click to edit Master title style</a:t>
            </a:r>
          </a:p>
        </p:txBody>
      </p:sp>
      <p:sp>
        <p:nvSpPr>
          <p:cNvPr id="3074" name="Rectangle 2"/>
          <p:cNvSpPr>
            <a:spLocks noGrp="1" noChangeArrowheads="1"/>
          </p:cNvSpPr>
          <p:nvPr>
            <p:ph type="body" idx="1"/>
          </p:nvPr>
        </p:nvSpPr>
        <p:spPr bwMode="auto">
          <a:xfrm>
            <a:off x="1485900" y="6870700"/>
            <a:ext cx="7188200" cy="330200"/>
          </a:xfrm>
          <a:prstGeom prst="rect">
            <a:avLst/>
          </a:prstGeom>
          <a:noFill/>
          <a:ln w="12700">
            <a:noFill/>
            <a:miter lim="800000"/>
            <a:headEnd/>
            <a:tailEnd/>
          </a:ln>
          <a:effectLst>
            <a:outerShdw blurRad="25400" dist="12699" dir="16200000" algn="ctr" rotWithShape="0">
              <a:schemeClr val="bg2">
                <a:alpha val="70000"/>
              </a:schemeClr>
            </a:outerShdw>
          </a:effectLst>
        </p:spPr>
        <p:txBody>
          <a:bodyPr vert="horz" wrap="square" lIns="38100" tIns="38100" rIns="38100" bIns="38100" numCol="1" anchor="ctr" anchorCtr="0" compatLnSpc="1">
            <a:prstTxWarp prst="textNoShape">
              <a:avLst/>
            </a:prstTxWarp>
          </a:bodyPr>
          <a:lstStyle/>
          <a:p>
            <a:pPr lvl="0"/>
            <a:r>
              <a:rPr lang="en-US" altLang="ja-JP">
                <a:sym typeface="ヒラギノ明朝 Pro W6" charset="-128"/>
              </a:rPr>
              <a:t>Click to edit Master text styles</a:t>
            </a:r>
          </a:p>
          <a:p>
            <a:pPr lvl="1"/>
            <a:r>
              <a:rPr lang="en-US" altLang="ja-JP">
                <a:sym typeface="ヒラギノ明朝 Pro W6" charset="-128"/>
              </a:rPr>
              <a:t>Second level</a:t>
            </a:r>
          </a:p>
          <a:p>
            <a:pPr lvl="2"/>
            <a:r>
              <a:rPr lang="en-US" altLang="ja-JP">
                <a:sym typeface="ヒラギノ明朝 Pro W6" charset="-128"/>
              </a:rPr>
              <a:t>Third level</a:t>
            </a:r>
          </a:p>
          <a:p>
            <a:pPr lvl="3"/>
            <a:r>
              <a:rPr lang="en-US" altLang="ja-JP">
                <a:sym typeface="ヒラギノ明朝 Pro W6" charset="-128"/>
              </a:rPr>
              <a:t>Fourth level</a:t>
            </a:r>
          </a:p>
          <a:p>
            <a:pPr lvl="4"/>
            <a:r>
              <a:rPr lang="en-US" altLang="ja-JP">
                <a:sym typeface="ヒラギノ明朝 Pro W6" charset="-128"/>
              </a:rPr>
              <a:t>Fifth level</a:t>
            </a:r>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ransition/>
  <p:txStyles>
    <p:titleStyle>
      <a:lvl1pPr algn="l" rtl="0" fontAlgn="base">
        <a:spcBef>
          <a:spcPct val="0"/>
        </a:spcBef>
        <a:spcAft>
          <a:spcPct val="0"/>
        </a:spcAft>
        <a:defRPr sz="1600">
          <a:solidFill>
            <a:srgbClr val="FFFFFF"/>
          </a:solidFill>
          <a:latin typeface="+mj-lt"/>
          <a:ea typeface="+mj-ea"/>
          <a:cs typeface="+mj-cs"/>
          <a:sym typeface="ヒラギノ明朝 Pro W6" charset="-128"/>
        </a:defRPr>
      </a:lvl1pPr>
      <a:lvl2pPr algn="l" rtl="0" fontAlgn="base">
        <a:spcBef>
          <a:spcPct val="0"/>
        </a:spcBef>
        <a:spcAft>
          <a:spcPct val="0"/>
        </a:spcAft>
        <a:defRPr sz="1600">
          <a:solidFill>
            <a:srgbClr val="FFFFFF"/>
          </a:solidFill>
          <a:latin typeface="ヒラギノ明朝 Pro W6" charset="-128"/>
          <a:ea typeface="ヒラギノ明朝 Pro W6" charset="-128"/>
          <a:cs typeface="ヒラギノ明朝 Pro W6" charset="-128"/>
          <a:sym typeface="ヒラギノ明朝 Pro W6" charset="-128"/>
        </a:defRPr>
      </a:lvl2pPr>
      <a:lvl3pPr algn="l" rtl="0" fontAlgn="base">
        <a:spcBef>
          <a:spcPct val="0"/>
        </a:spcBef>
        <a:spcAft>
          <a:spcPct val="0"/>
        </a:spcAft>
        <a:defRPr sz="1600">
          <a:solidFill>
            <a:srgbClr val="FFFFFF"/>
          </a:solidFill>
          <a:latin typeface="ヒラギノ明朝 Pro W6" charset="-128"/>
          <a:ea typeface="ヒラギノ明朝 Pro W6" charset="-128"/>
          <a:cs typeface="ヒラギノ明朝 Pro W6" charset="-128"/>
          <a:sym typeface="ヒラギノ明朝 Pro W6" charset="-128"/>
        </a:defRPr>
      </a:lvl3pPr>
      <a:lvl4pPr algn="l" rtl="0" fontAlgn="base">
        <a:spcBef>
          <a:spcPct val="0"/>
        </a:spcBef>
        <a:spcAft>
          <a:spcPct val="0"/>
        </a:spcAft>
        <a:defRPr sz="1600">
          <a:solidFill>
            <a:srgbClr val="FFFFFF"/>
          </a:solidFill>
          <a:latin typeface="ヒラギノ明朝 Pro W6" charset="-128"/>
          <a:ea typeface="ヒラギノ明朝 Pro W6" charset="-128"/>
          <a:cs typeface="ヒラギノ明朝 Pro W6" charset="-128"/>
          <a:sym typeface="ヒラギノ明朝 Pro W6" charset="-128"/>
        </a:defRPr>
      </a:lvl4pPr>
      <a:lvl5pPr algn="l" rtl="0" fontAlgn="base">
        <a:spcBef>
          <a:spcPct val="0"/>
        </a:spcBef>
        <a:spcAft>
          <a:spcPct val="0"/>
        </a:spcAft>
        <a:defRPr sz="1600">
          <a:solidFill>
            <a:srgbClr val="FFFFFF"/>
          </a:solidFill>
          <a:latin typeface="ヒラギノ明朝 Pro W6" charset="-128"/>
          <a:ea typeface="ヒラギノ明朝 Pro W6" charset="-128"/>
          <a:cs typeface="ヒラギノ明朝 Pro W6" charset="-128"/>
          <a:sym typeface="ヒラギノ明朝 Pro W6" charset="-128"/>
        </a:defRPr>
      </a:lvl5pPr>
      <a:lvl6pPr marL="457200" algn="l" rtl="0" fontAlgn="base">
        <a:spcBef>
          <a:spcPct val="0"/>
        </a:spcBef>
        <a:spcAft>
          <a:spcPct val="0"/>
        </a:spcAft>
        <a:defRPr sz="1600">
          <a:solidFill>
            <a:srgbClr val="FFFFFF"/>
          </a:solidFill>
          <a:latin typeface="ヒラギノ明朝 Pro W6" charset="-128"/>
          <a:ea typeface="ヒラギノ明朝 Pro W6" charset="-128"/>
          <a:cs typeface="ヒラギノ明朝 Pro W6" charset="-128"/>
          <a:sym typeface="ヒラギノ明朝 Pro W6" charset="-128"/>
        </a:defRPr>
      </a:lvl6pPr>
      <a:lvl7pPr marL="914400" algn="l" rtl="0" fontAlgn="base">
        <a:spcBef>
          <a:spcPct val="0"/>
        </a:spcBef>
        <a:spcAft>
          <a:spcPct val="0"/>
        </a:spcAft>
        <a:defRPr sz="1600">
          <a:solidFill>
            <a:srgbClr val="FFFFFF"/>
          </a:solidFill>
          <a:latin typeface="ヒラギノ明朝 Pro W6" charset="-128"/>
          <a:ea typeface="ヒラギノ明朝 Pro W6" charset="-128"/>
          <a:cs typeface="ヒラギノ明朝 Pro W6" charset="-128"/>
          <a:sym typeface="ヒラギノ明朝 Pro W6" charset="-128"/>
        </a:defRPr>
      </a:lvl7pPr>
      <a:lvl8pPr marL="1371600" algn="l" rtl="0" fontAlgn="base">
        <a:spcBef>
          <a:spcPct val="0"/>
        </a:spcBef>
        <a:spcAft>
          <a:spcPct val="0"/>
        </a:spcAft>
        <a:defRPr sz="1600">
          <a:solidFill>
            <a:srgbClr val="FFFFFF"/>
          </a:solidFill>
          <a:latin typeface="ヒラギノ明朝 Pro W6" charset="-128"/>
          <a:ea typeface="ヒラギノ明朝 Pro W6" charset="-128"/>
          <a:cs typeface="ヒラギノ明朝 Pro W6" charset="-128"/>
          <a:sym typeface="ヒラギノ明朝 Pro W6" charset="-128"/>
        </a:defRPr>
      </a:lvl8pPr>
      <a:lvl9pPr marL="1828800" algn="l" rtl="0" fontAlgn="base">
        <a:spcBef>
          <a:spcPct val="0"/>
        </a:spcBef>
        <a:spcAft>
          <a:spcPct val="0"/>
        </a:spcAft>
        <a:defRPr sz="1600">
          <a:solidFill>
            <a:srgbClr val="FFFFFF"/>
          </a:solidFill>
          <a:latin typeface="ヒラギノ明朝 Pro W6" charset="-128"/>
          <a:ea typeface="ヒラギノ明朝 Pro W6" charset="-128"/>
          <a:cs typeface="ヒラギノ明朝 Pro W6" charset="-128"/>
          <a:sym typeface="ヒラギノ明朝 Pro W6" charset="-128"/>
        </a:defRPr>
      </a:lvl9pPr>
    </p:titleStyle>
    <p:bodyStyle>
      <a:lvl1pPr algn="l" rtl="0" fontAlgn="base">
        <a:spcBef>
          <a:spcPct val="0"/>
        </a:spcBef>
        <a:spcAft>
          <a:spcPct val="0"/>
        </a:spcAft>
        <a:defRPr sz="1200">
          <a:solidFill>
            <a:srgbClr val="FFFFFF"/>
          </a:solidFill>
          <a:latin typeface="+mn-lt"/>
          <a:ea typeface="+mn-ea"/>
          <a:cs typeface="+mn-cs"/>
          <a:sym typeface="ヒラギノ明朝 Pro W6" charset="-128"/>
        </a:defRPr>
      </a:lvl1pPr>
      <a:lvl2pPr algn="l" rtl="0" fontAlgn="base">
        <a:spcBef>
          <a:spcPct val="0"/>
        </a:spcBef>
        <a:spcAft>
          <a:spcPct val="0"/>
        </a:spcAft>
        <a:defRPr sz="1200">
          <a:solidFill>
            <a:srgbClr val="FFFFFF"/>
          </a:solidFill>
          <a:latin typeface="+mn-lt"/>
          <a:ea typeface="+mn-ea"/>
          <a:cs typeface="+mn-cs"/>
          <a:sym typeface="ヒラギノ明朝 Pro W6" charset="-128"/>
        </a:defRPr>
      </a:lvl2pPr>
      <a:lvl3pPr algn="l" rtl="0" fontAlgn="base">
        <a:spcBef>
          <a:spcPct val="0"/>
        </a:spcBef>
        <a:spcAft>
          <a:spcPct val="0"/>
        </a:spcAft>
        <a:defRPr sz="1200">
          <a:solidFill>
            <a:srgbClr val="FFFFFF"/>
          </a:solidFill>
          <a:latin typeface="+mn-lt"/>
          <a:ea typeface="+mn-ea"/>
          <a:cs typeface="+mn-cs"/>
          <a:sym typeface="ヒラギノ明朝 Pro W6" charset="-128"/>
        </a:defRPr>
      </a:lvl3pPr>
      <a:lvl4pPr algn="l" rtl="0" fontAlgn="base">
        <a:spcBef>
          <a:spcPct val="0"/>
        </a:spcBef>
        <a:spcAft>
          <a:spcPct val="0"/>
        </a:spcAft>
        <a:defRPr sz="1200">
          <a:solidFill>
            <a:srgbClr val="FFFFFF"/>
          </a:solidFill>
          <a:latin typeface="+mn-lt"/>
          <a:ea typeface="+mn-ea"/>
          <a:cs typeface="+mn-cs"/>
          <a:sym typeface="ヒラギノ明朝 Pro W6" charset="-128"/>
        </a:defRPr>
      </a:lvl4pPr>
      <a:lvl5pPr algn="l" rtl="0" fontAlgn="base">
        <a:spcBef>
          <a:spcPct val="0"/>
        </a:spcBef>
        <a:spcAft>
          <a:spcPct val="0"/>
        </a:spcAft>
        <a:defRPr sz="1200">
          <a:solidFill>
            <a:srgbClr val="FFFFFF"/>
          </a:solidFill>
          <a:latin typeface="+mn-lt"/>
          <a:ea typeface="+mn-ea"/>
          <a:cs typeface="+mn-cs"/>
          <a:sym typeface="ヒラギノ明朝 Pro W6" charset="-128"/>
        </a:defRPr>
      </a:lvl5pPr>
      <a:lvl6pPr marL="457200" algn="l" rtl="0" fontAlgn="base">
        <a:spcBef>
          <a:spcPct val="0"/>
        </a:spcBef>
        <a:spcAft>
          <a:spcPct val="0"/>
        </a:spcAft>
        <a:defRPr sz="1200">
          <a:solidFill>
            <a:srgbClr val="FFFFFF"/>
          </a:solidFill>
          <a:latin typeface="+mn-lt"/>
          <a:ea typeface="+mn-ea"/>
          <a:cs typeface="+mn-cs"/>
          <a:sym typeface="ヒラギノ明朝 Pro W6" charset="-128"/>
        </a:defRPr>
      </a:lvl6pPr>
      <a:lvl7pPr marL="914400" algn="l" rtl="0" fontAlgn="base">
        <a:spcBef>
          <a:spcPct val="0"/>
        </a:spcBef>
        <a:spcAft>
          <a:spcPct val="0"/>
        </a:spcAft>
        <a:defRPr sz="1200">
          <a:solidFill>
            <a:srgbClr val="FFFFFF"/>
          </a:solidFill>
          <a:latin typeface="+mn-lt"/>
          <a:ea typeface="+mn-ea"/>
          <a:cs typeface="+mn-cs"/>
          <a:sym typeface="ヒラギノ明朝 Pro W6" charset="-128"/>
        </a:defRPr>
      </a:lvl7pPr>
      <a:lvl8pPr marL="1371600" algn="l" rtl="0" fontAlgn="base">
        <a:spcBef>
          <a:spcPct val="0"/>
        </a:spcBef>
        <a:spcAft>
          <a:spcPct val="0"/>
        </a:spcAft>
        <a:defRPr sz="1200">
          <a:solidFill>
            <a:srgbClr val="FFFFFF"/>
          </a:solidFill>
          <a:latin typeface="+mn-lt"/>
          <a:ea typeface="+mn-ea"/>
          <a:cs typeface="+mn-cs"/>
          <a:sym typeface="ヒラギノ明朝 Pro W6" charset="-128"/>
        </a:defRPr>
      </a:lvl8pPr>
      <a:lvl9pPr marL="1828800" algn="l" rtl="0" fontAlgn="base">
        <a:spcBef>
          <a:spcPct val="0"/>
        </a:spcBef>
        <a:spcAft>
          <a:spcPct val="0"/>
        </a:spcAft>
        <a:defRPr sz="1200">
          <a:solidFill>
            <a:srgbClr val="FFFFFF"/>
          </a:solidFill>
          <a:latin typeface="+mn-lt"/>
          <a:ea typeface="+mn-ea"/>
          <a:cs typeface="+mn-cs"/>
          <a:sym typeface="ヒラギノ明朝 Pro W6"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ransition/>
  <p:txStyles>
    <p:titleStyle>
      <a:lvl1pPr algn="l" rtl="0" fontAlgn="base">
        <a:spcBef>
          <a:spcPct val="0"/>
        </a:spcBef>
        <a:spcAft>
          <a:spcPct val="0"/>
        </a:spcAft>
        <a:defRPr sz="1600">
          <a:solidFill>
            <a:srgbClr val="FFFFFF"/>
          </a:solidFill>
          <a:latin typeface="+mj-lt"/>
          <a:ea typeface="+mj-ea"/>
          <a:cs typeface="+mj-cs"/>
          <a:sym typeface="ヒラギノ明朝 Pro W6" charset="-128"/>
        </a:defRPr>
      </a:lvl1pPr>
      <a:lvl2pPr algn="l" rtl="0" fontAlgn="base">
        <a:spcBef>
          <a:spcPct val="0"/>
        </a:spcBef>
        <a:spcAft>
          <a:spcPct val="0"/>
        </a:spcAft>
        <a:defRPr sz="1600">
          <a:solidFill>
            <a:srgbClr val="FFFFFF"/>
          </a:solidFill>
          <a:latin typeface="ヒラギノ明朝 Pro W6" charset="-128"/>
          <a:ea typeface="ヒラギノ明朝 Pro W6" charset="-128"/>
          <a:cs typeface="ヒラギノ明朝 Pro W6" charset="-128"/>
          <a:sym typeface="ヒラギノ明朝 Pro W6" charset="-128"/>
        </a:defRPr>
      </a:lvl2pPr>
      <a:lvl3pPr algn="l" rtl="0" fontAlgn="base">
        <a:spcBef>
          <a:spcPct val="0"/>
        </a:spcBef>
        <a:spcAft>
          <a:spcPct val="0"/>
        </a:spcAft>
        <a:defRPr sz="1600">
          <a:solidFill>
            <a:srgbClr val="FFFFFF"/>
          </a:solidFill>
          <a:latin typeface="ヒラギノ明朝 Pro W6" charset="-128"/>
          <a:ea typeface="ヒラギノ明朝 Pro W6" charset="-128"/>
          <a:cs typeface="ヒラギノ明朝 Pro W6" charset="-128"/>
          <a:sym typeface="ヒラギノ明朝 Pro W6" charset="-128"/>
        </a:defRPr>
      </a:lvl3pPr>
      <a:lvl4pPr algn="l" rtl="0" fontAlgn="base">
        <a:spcBef>
          <a:spcPct val="0"/>
        </a:spcBef>
        <a:spcAft>
          <a:spcPct val="0"/>
        </a:spcAft>
        <a:defRPr sz="1600">
          <a:solidFill>
            <a:srgbClr val="FFFFFF"/>
          </a:solidFill>
          <a:latin typeface="ヒラギノ明朝 Pro W6" charset="-128"/>
          <a:ea typeface="ヒラギノ明朝 Pro W6" charset="-128"/>
          <a:cs typeface="ヒラギノ明朝 Pro W6" charset="-128"/>
          <a:sym typeface="ヒラギノ明朝 Pro W6" charset="-128"/>
        </a:defRPr>
      </a:lvl4pPr>
      <a:lvl5pPr algn="l" rtl="0" fontAlgn="base">
        <a:spcBef>
          <a:spcPct val="0"/>
        </a:spcBef>
        <a:spcAft>
          <a:spcPct val="0"/>
        </a:spcAft>
        <a:defRPr sz="1600">
          <a:solidFill>
            <a:srgbClr val="FFFFFF"/>
          </a:solidFill>
          <a:latin typeface="ヒラギノ明朝 Pro W6" charset="-128"/>
          <a:ea typeface="ヒラギノ明朝 Pro W6" charset="-128"/>
          <a:cs typeface="ヒラギノ明朝 Pro W6" charset="-128"/>
          <a:sym typeface="ヒラギノ明朝 Pro W6" charset="-128"/>
        </a:defRPr>
      </a:lvl5pPr>
      <a:lvl6pPr marL="457200" algn="l" rtl="0" fontAlgn="base">
        <a:spcBef>
          <a:spcPct val="0"/>
        </a:spcBef>
        <a:spcAft>
          <a:spcPct val="0"/>
        </a:spcAft>
        <a:defRPr sz="1600">
          <a:solidFill>
            <a:srgbClr val="FFFFFF"/>
          </a:solidFill>
          <a:latin typeface="ヒラギノ明朝 Pro W6" charset="-128"/>
          <a:ea typeface="ヒラギノ明朝 Pro W6" charset="-128"/>
          <a:cs typeface="ヒラギノ明朝 Pro W6" charset="-128"/>
          <a:sym typeface="ヒラギノ明朝 Pro W6" charset="-128"/>
        </a:defRPr>
      </a:lvl6pPr>
      <a:lvl7pPr marL="914400" algn="l" rtl="0" fontAlgn="base">
        <a:spcBef>
          <a:spcPct val="0"/>
        </a:spcBef>
        <a:spcAft>
          <a:spcPct val="0"/>
        </a:spcAft>
        <a:defRPr sz="1600">
          <a:solidFill>
            <a:srgbClr val="FFFFFF"/>
          </a:solidFill>
          <a:latin typeface="ヒラギノ明朝 Pro W6" charset="-128"/>
          <a:ea typeface="ヒラギノ明朝 Pro W6" charset="-128"/>
          <a:cs typeface="ヒラギノ明朝 Pro W6" charset="-128"/>
          <a:sym typeface="ヒラギノ明朝 Pro W6" charset="-128"/>
        </a:defRPr>
      </a:lvl7pPr>
      <a:lvl8pPr marL="1371600" algn="l" rtl="0" fontAlgn="base">
        <a:spcBef>
          <a:spcPct val="0"/>
        </a:spcBef>
        <a:spcAft>
          <a:spcPct val="0"/>
        </a:spcAft>
        <a:defRPr sz="1600">
          <a:solidFill>
            <a:srgbClr val="FFFFFF"/>
          </a:solidFill>
          <a:latin typeface="ヒラギノ明朝 Pro W6" charset="-128"/>
          <a:ea typeface="ヒラギノ明朝 Pro W6" charset="-128"/>
          <a:cs typeface="ヒラギノ明朝 Pro W6" charset="-128"/>
          <a:sym typeface="ヒラギノ明朝 Pro W6" charset="-128"/>
        </a:defRPr>
      </a:lvl8pPr>
      <a:lvl9pPr marL="1828800" algn="l" rtl="0" fontAlgn="base">
        <a:spcBef>
          <a:spcPct val="0"/>
        </a:spcBef>
        <a:spcAft>
          <a:spcPct val="0"/>
        </a:spcAft>
        <a:defRPr sz="1600">
          <a:solidFill>
            <a:srgbClr val="FFFFFF"/>
          </a:solidFill>
          <a:latin typeface="ヒラギノ明朝 Pro W6" charset="-128"/>
          <a:ea typeface="ヒラギノ明朝 Pro W6" charset="-128"/>
          <a:cs typeface="ヒラギノ明朝 Pro W6" charset="-128"/>
          <a:sym typeface="ヒラギノ明朝 Pro W6" charset="-128"/>
        </a:defRPr>
      </a:lvl9pPr>
    </p:titleStyle>
    <p:bodyStyle>
      <a:lvl1pPr algn="l" rtl="0" fontAlgn="base">
        <a:spcBef>
          <a:spcPct val="0"/>
        </a:spcBef>
        <a:spcAft>
          <a:spcPct val="0"/>
        </a:spcAft>
        <a:defRPr sz="1200">
          <a:solidFill>
            <a:srgbClr val="FFFFFF"/>
          </a:solidFill>
          <a:latin typeface="+mn-lt"/>
          <a:ea typeface="+mn-ea"/>
          <a:cs typeface="+mn-cs"/>
          <a:sym typeface="ヒラギノ明朝 Pro W6" charset="-128"/>
        </a:defRPr>
      </a:lvl1pPr>
      <a:lvl2pPr algn="l" rtl="0" fontAlgn="base">
        <a:spcBef>
          <a:spcPct val="0"/>
        </a:spcBef>
        <a:spcAft>
          <a:spcPct val="0"/>
        </a:spcAft>
        <a:defRPr sz="1200">
          <a:solidFill>
            <a:srgbClr val="FFFFFF"/>
          </a:solidFill>
          <a:latin typeface="+mn-lt"/>
          <a:ea typeface="+mn-ea"/>
          <a:cs typeface="+mn-cs"/>
          <a:sym typeface="ヒラギノ明朝 Pro W6" charset="-128"/>
        </a:defRPr>
      </a:lvl2pPr>
      <a:lvl3pPr algn="l" rtl="0" fontAlgn="base">
        <a:spcBef>
          <a:spcPct val="0"/>
        </a:spcBef>
        <a:spcAft>
          <a:spcPct val="0"/>
        </a:spcAft>
        <a:defRPr sz="1200">
          <a:solidFill>
            <a:srgbClr val="FFFFFF"/>
          </a:solidFill>
          <a:latin typeface="+mn-lt"/>
          <a:ea typeface="+mn-ea"/>
          <a:cs typeface="+mn-cs"/>
          <a:sym typeface="ヒラギノ明朝 Pro W6" charset="-128"/>
        </a:defRPr>
      </a:lvl3pPr>
      <a:lvl4pPr algn="l" rtl="0" fontAlgn="base">
        <a:spcBef>
          <a:spcPct val="0"/>
        </a:spcBef>
        <a:spcAft>
          <a:spcPct val="0"/>
        </a:spcAft>
        <a:defRPr sz="1200">
          <a:solidFill>
            <a:srgbClr val="FFFFFF"/>
          </a:solidFill>
          <a:latin typeface="+mn-lt"/>
          <a:ea typeface="+mn-ea"/>
          <a:cs typeface="+mn-cs"/>
          <a:sym typeface="ヒラギノ明朝 Pro W6" charset="-128"/>
        </a:defRPr>
      </a:lvl4pPr>
      <a:lvl5pPr algn="l" rtl="0" fontAlgn="base">
        <a:spcBef>
          <a:spcPct val="0"/>
        </a:spcBef>
        <a:spcAft>
          <a:spcPct val="0"/>
        </a:spcAft>
        <a:defRPr sz="1200">
          <a:solidFill>
            <a:srgbClr val="FFFFFF"/>
          </a:solidFill>
          <a:latin typeface="+mn-lt"/>
          <a:ea typeface="+mn-ea"/>
          <a:cs typeface="+mn-cs"/>
          <a:sym typeface="ヒラギノ明朝 Pro W6" charset="-128"/>
        </a:defRPr>
      </a:lvl5pPr>
      <a:lvl6pPr marL="457200" algn="l" rtl="0" fontAlgn="base">
        <a:spcBef>
          <a:spcPct val="0"/>
        </a:spcBef>
        <a:spcAft>
          <a:spcPct val="0"/>
        </a:spcAft>
        <a:defRPr sz="1200">
          <a:solidFill>
            <a:srgbClr val="FFFFFF"/>
          </a:solidFill>
          <a:latin typeface="+mn-lt"/>
          <a:ea typeface="+mn-ea"/>
          <a:cs typeface="+mn-cs"/>
          <a:sym typeface="ヒラギノ明朝 Pro W6" charset="-128"/>
        </a:defRPr>
      </a:lvl6pPr>
      <a:lvl7pPr marL="914400" algn="l" rtl="0" fontAlgn="base">
        <a:spcBef>
          <a:spcPct val="0"/>
        </a:spcBef>
        <a:spcAft>
          <a:spcPct val="0"/>
        </a:spcAft>
        <a:defRPr sz="1200">
          <a:solidFill>
            <a:srgbClr val="FFFFFF"/>
          </a:solidFill>
          <a:latin typeface="+mn-lt"/>
          <a:ea typeface="+mn-ea"/>
          <a:cs typeface="+mn-cs"/>
          <a:sym typeface="ヒラギノ明朝 Pro W6" charset="-128"/>
        </a:defRPr>
      </a:lvl7pPr>
      <a:lvl8pPr marL="1371600" algn="l" rtl="0" fontAlgn="base">
        <a:spcBef>
          <a:spcPct val="0"/>
        </a:spcBef>
        <a:spcAft>
          <a:spcPct val="0"/>
        </a:spcAft>
        <a:defRPr sz="1200">
          <a:solidFill>
            <a:srgbClr val="FFFFFF"/>
          </a:solidFill>
          <a:latin typeface="+mn-lt"/>
          <a:ea typeface="+mn-ea"/>
          <a:cs typeface="+mn-cs"/>
          <a:sym typeface="ヒラギノ明朝 Pro W6" charset="-128"/>
        </a:defRPr>
      </a:lvl8pPr>
      <a:lvl9pPr marL="1828800" algn="l" rtl="0" fontAlgn="base">
        <a:spcBef>
          <a:spcPct val="0"/>
        </a:spcBef>
        <a:spcAft>
          <a:spcPct val="0"/>
        </a:spcAft>
        <a:defRPr sz="1200">
          <a:solidFill>
            <a:srgbClr val="FFFFFF"/>
          </a:solidFill>
          <a:latin typeface="+mn-lt"/>
          <a:ea typeface="+mn-ea"/>
          <a:cs typeface="+mn-cs"/>
          <a:sym typeface="ヒラギノ明朝 Pro W6"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5121" name="AutoShape 1"/>
          <p:cNvSpPr>
            <a:spLocks/>
          </p:cNvSpPr>
          <p:nvPr/>
        </p:nvSpPr>
        <p:spPr bwMode="auto">
          <a:xfrm>
            <a:off x="609600" y="1816100"/>
            <a:ext cx="8928100" cy="5194300"/>
          </a:xfrm>
          <a:prstGeom prst="roundRect">
            <a:avLst>
              <a:gd name="adj" fmla="val 731"/>
            </a:avLst>
          </a:prstGeom>
          <a:solidFill>
            <a:schemeClr val="accent1">
              <a:alpha val="94360"/>
            </a:schemeClr>
          </a:solidFill>
          <a:ln w="25400" cap="flat">
            <a:solidFill>
              <a:srgbClr val="333333">
                <a:alpha val="94360"/>
              </a:srgbClr>
            </a:solidFill>
            <a:prstDash val="solid"/>
            <a:miter lim="800000"/>
            <a:headEnd type="none" w="med" len="med"/>
            <a:tailEnd type="none" w="med" len="med"/>
          </a:ln>
          <a:effectLst>
            <a:outerShdw blurRad="38100" dist="12699" dir="16200000" algn="ctr" rotWithShape="0">
              <a:schemeClr val="bg2">
                <a:alpha val="79999"/>
              </a:schemeClr>
            </a:outerShdw>
          </a:effectLst>
        </p:spPr>
        <p:txBody>
          <a:bodyPr lIns="0" tIns="0" rIns="0" bIns="0">
            <a:prstTxWarp prst="textNoShape">
              <a:avLst/>
            </a:prstTxWarp>
          </a:bodyPr>
          <a:lstStyle/>
          <a:p>
            <a:endParaRPr lang="ja-JP" altLang="en-US"/>
          </a:p>
        </p:txBody>
      </p:sp>
      <p:sp>
        <p:nvSpPr>
          <p:cNvPr id="5122" name="Rectangle 2"/>
          <p:cNvSpPr>
            <a:spLocks noGrp="1" noChangeArrowheads="1"/>
          </p:cNvSpPr>
          <p:nvPr>
            <p:ph type="title"/>
          </p:nvPr>
        </p:nvSpPr>
        <p:spPr bwMode="auto">
          <a:xfrm>
            <a:off x="850900" y="203200"/>
            <a:ext cx="8458200" cy="1562100"/>
          </a:xfrm>
          <a:prstGeom prst="rect">
            <a:avLst/>
          </a:prstGeom>
          <a:noFill/>
          <a:ln w="12700">
            <a:noFill/>
            <a:miter lim="800000"/>
            <a:headEnd/>
            <a:tailEnd/>
          </a:ln>
          <a:effectLst/>
        </p:spPr>
        <p:txBody>
          <a:bodyPr vert="horz" wrap="square" lIns="38100" tIns="38100" rIns="38100" bIns="38100" numCol="1" anchor="ctr" anchorCtr="0" compatLnSpc="1">
            <a:prstTxWarp prst="textNoShape">
              <a:avLst/>
            </a:prstTxWarp>
          </a:bodyPr>
          <a:lstStyle/>
          <a:p>
            <a:pPr lvl="0"/>
            <a:r>
              <a:rPr lang="en-US" altLang="ja-JP">
                <a:sym typeface="ヒラギノ明朝 Pro W6" charset="-128"/>
              </a:rPr>
              <a:t>Click to edit Master title style</a:t>
            </a:r>
          </a:p>
        </p:txBody>
      </p:sp>
      <p:sp>
        <p:nvSpPr>
          <p:cNvPr id="5123" name="Rectangle 3"/>
          <p:cNvSpPr>
            <a:spLocks noGrp="1" noChangeArrowheads="1"/>
          </p:cNvSpPr>
          <p:nvPr>
            <p:ph type="body" idx="1"/>
          </p:nvPr>
        </p:nvSpPr>
        <p:spPr bwMode="auto">
          <a:xfrm>
            <a:off x="850900" y="2019300"/>
            <a:ext cx="8458200" cy="4762500"/>
          </a:xfrm>
          <a:prstGeom prst="rect">
            <a:avLst/>
          </a:prstGeom>
          <a:noFill/>
          <a:ln w="12700">
            <a:noFill/>
            <a:miter lim="800000"/>
            <a:headEnd/>
            <a:tailEnd/>
          </a:ln>
          <a:effectLst/>
        </p:spPr>
        <p:txBody>
          <a:bodyPr vert="horz" wrap="square" lIns="38100" tIns="38100" rIns="38100" bIns="38100" numCol="1" anchor="t" anchorCtr="0" compatLnSpc="1">
            <a:prstTxWarp prst="textNoShape">
              <a:avLst/>
            </a:prstTxWarp>
          </a:bodyPr>
          <a:lstStyle/>
          <a:p>
            <a:pPr lvl="0"/>
            <a:r>
              <a:rPr lang="en-US" altLang="ja-JP">
                <a:sym typeface="ヒラギノ明朝 Pro W3" charset="-128"/>
              </a:rPr>
              <a:t>Click to edit Master text styles</a:t>
            </a:r>
          </a:p>
          <a:p>
            <a:pPr lvl="1"/>
            <a:r>
              <a:rPr lang="en-US" altLang="ja-JP">
                <a:sym typeface="ヒラギノ明朝 Pro W3" charset="-128"/>
              </a:rPr>
              <a:t>Second level</a:t>
            </a:r>
          </a:p>
          <a:p>
            <a:pPr lvl="2"/>
            <a:r>
              <a:rPr lang="en-US" altLang="ja-JP">
                <a:sym typeface="ヒラギノ明朝 Pro W3" charset="-128"/>
              </a:rPr>
              <a:t>Third level</a:t>
            </a:r>
          </a:p>
          <a:p>
            <a:pPr lvl="3"/>
            <a:r>
              <a:rPr lang="en-US" altLang="ja-JP">
                <a:sym typeface="ヒラギノ明朝 Pro W3" charset="-128"/>
              </a:rPr>
              <a:t>Fourth level</a:t>
            </a:r>
          </a:p>
          <a:p>
            <a:pPr lvl="4"/>
            <a:r>
              <a:rPr lang="en-US" altLang="ja-JP">
                <a:sym typeface="ヒラギノ明朝 Pro W3" charset="-128"/>
              </a:rPr>
              <a:t>Fifth level</a:t>
            </a:r>
          </a:p>
        </p:txBody>
      </p:sp>
    </p:spTree>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ransition/>
  <p:txStyles>
    <p:titleStyle>
      <a:lvl1pPr algn="ctr" rtl="0" fontAlgn="base">
        <a:lnSpc>
          <a:spcPct val="90000"/>
        </a:lnSpc>
        <a:spcBef>
          <a:spcPct val="0"/>
        </a:spcBef>
        <a:spcAft>
          <a:spcPct val="0"/>
        </a:spcAft>
        <a:defRPr sz="4600">
          <a:solidFill>
            <a:srgbClr val="7F7F7F"/>
          </a:solidFill>
          <a:latin typeface="+mj-lt"/>
          <a:ea typeface="+mj-ea"/>
          <a:cs typeface="+mj-cs"/>
          <a:sym typeface="ヒラギノ明朝 Pro W6" charset="-128"/>
        </a:defRPr>
      </a:lvl1pPr>
      <a:lvl2pPr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2pPr>
      <a:lvl3pPr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3pPr>
      <a:lvl4pPr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4pPr>
      <a:lvl5pPr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5pPr>
      <a:lvl6pPr marL="457200"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6pPr>
      <a:lvl7pPr marL="914400"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7pPr>
      <a:lvl8pPr marL="1371600"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8pPr>
      <a:lvl9pPr marL="1828800"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9pPr>
    </p:titleStyle>
    <p:bodyStyle>
      <a:lvl1pPr marL="3302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1pPr>
      <a:lvl2pPr marL="6731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2pPr>
      <a:lvl3pPr marL="10541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3pPr>
      <a:lvl4pPr marL="14351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4pPr>
      <a:lvl5pPr marL="18161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5pPr>
      <a:lvl6pPr marL="22733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6pPr>
      <a:lvl7pPr marL="27305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7pPr>
      <a:lvl8pPr marL="31877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8pPr>
      <a:lvl9pPr marL="36449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6145" name="AutoShape 1"/>
          <p:cNvSpPr>
            <a:spLocks/>
          </p:cNvSpPr>
          <p:nvPr/>
        </p:nvSpPr>
        <p:spPr bwMode="auto">
          <a:xfrm>
            <a:off x="609600" y="1816100"/>
            <a:ext cx="8928100" cy="5194300"/>
          </a:xfrm>
          <a:prstGeom prst="roundRect">
            <a:avLst>
              <a:gd name="adj" fmla="val 731"/>
            </a:avLst>
          </a:prstGeom>
          <a:solidFill>
            <a:schemeClr val="accent1">
              <a:alpha val="94360"/>
            </a:schemeClr>
          </a:solidFill>
          <a:ln w="25400" cap="flat">
            <a:solidFill>
              <a:srgbClr val="333333">
                <a:alpha val="94360"/>
              </a:srgbClr>
            </a:solidFill>
            <a:prstDash val="solid"/>
            <a:miter lim="800000"/>
            <a:headEnd type="none" w="med" len="med"/>
            <a:tailEnd type="none" w="med" len="med"/>
          </a:ln>
          <a:effectLst>
            <a:outerShdw blurRad="38100" dist="12699" dir="16200000" algn="ctr" rotWithShape="0">
              <a:schemeClr val="bg2">
                <a:alpha val="79999"/>
              </a:schemeClr>
            </a:outerShdw>
          </a:effectLst>
        </p:spPr>
        <p:txBody>
          <a:bodyPr lIns="0" tIns="0" rIns="0" bIns="0">
            <a:prstTxWarp prst="textNoShape">
              <a:avLst/>
            </a:prstTxWarp>
          </a:bodyPr>
          <a:lstStyle/>
          <a:p>
            <a:endParaRPr lang="ja-JP" altLang="en-US"/>
          </a:p>
        </p:txBody>
      </p:sp>
      <p:sp>
        <p:nvSpPr>
          <p:cNvPr id="6146" name="Rectangle 2"/>
          <p:cNvSpPr>
            <a:spLocks noGrp="1" noChangeArrowheads="1"/>
          </p:cNvSpPr>
          <p:nvPr>
            <p:ph type="title"/>
          </p:nvPr>
        </p:nvSpPr>
        <p:spPr bwMode="auto">
          <a:xfrm>
            <a:off x="850900" y="203200"/>
            <a:ext cx="8458200" cy="1562100"/>
          </a:xfrm>
          <a:prstGeom prst="rect">
            <a:avLst/>
          </a:prstGeom>
          <a:noFill/>
          <a:ln w="12700">
            <a:noFill/>
            <a:miter lim="800000"/>
            <a:headEnd/>
            <a:tailEnd/>
          </a:ln>
          <a:effectLst/>
        </p:spPr>
        <p:txBody>
          <a:bodyPr vert="horz" wrap="square" lIns="38100" tIns="38100" rIns="38100" bIns="38100" numCol="1" anchor="ctr" anchorCtr="0" compatLnSpc="1">
            <a:prstTxWarp prst="textNoShape">
              <a:avLst/>
            </a:prstTxWarp>
          </a:bodyPr>
          <a:lstStyle/>
          <a:p>
            <a:pPr lvl="0"/>
            <a:r>
              <a:rPr lang="en-US" altLang="ja-JP">
                <a:sym typeface="ヒラギノ明朝 Pro W6" charset="-128"/>
              </a:rPr>
              <a:t>Click to edit Master title style</a:t>
            </a:r>
          </a:p>
        </p:txBody>
      </p:sp>
      <p:sp>
        <p:nvSpPr>
          <p:cNvPr id="6147" name="Rectangle 3"/>
          <p:cNvSpPr>
            <a:spLocks noGrp="1" noChangeArrowheads="1"/>
          </p:cNvSpPr>
          <p:nvPr>
            <p:ph type="body" idx="1"/>
          </p:nvPr>
        </p:nvSpPr>
        <p:spPr bwMode="auto">
          <a:xfrm>
            <a:off x="850900" y="2019300"/>
            <a:ext cx="4114800" cy="4762500"/>
          </a:xfrm>
          <a:prstGeom prst="rect">
            <a:avLst/>
          </a:prstGeom>
          <a:noFill/>
          <a:ln w="12700">
            <a:noFill/>
            <a:miter lim="800000"/>
            <a:headEnd/>
            <a:tailEnd/>
          </a:ln>
          <a:effectLst/>
        </p:spPr>
        <p:txBody>
          <a:bodyPr vert="horz" wrap="square" lIns="38100" tIns="38100" rIns="38100" bIns="38100" numCol="1" anchor="ctr" anchorCtr="0" compatLnSpc="1">
            <a:prstTxWarp prst="textNoShape">
              <a:avLst/>
            </a:prstTxWarp>
          </a:bodyPr>
          <a:lstStyle/>
          <a:p>
            <a:pPr lvl="0"/>
            <a:r>
              <a:rPr lang="en-US" altLang="ja-JP">
                <a:sym typeface="ヒラギノ明朝 Pro W3" charset="-128"/>
              </a:rPr>
              <a:t>Click to edit Master text styles</a:t>
            </a:r>
          </a:p>
          <a:p>
            <a:pPr lvl="1"/>
            <a:r>
              <a:rPr lang="en-US" altLang="ja-JP">
                <a:sym typeface="ヒラギノ明朝 Pro W3" charset="-128"/>
              </a:rPr>
              <a:t>Second level</a:t>
            </a:r>
          </a:p>
          <a:p>
            <a:pPr lvl="2"/>
            <a:r>
              <a:rPr lang="en-US" altLang="ja-JP">
                <a:sym typeface="ヒラギノ明朝 Pro W3" charset="-128"/>
              </a:rPr>
              <a:t>Third level</a:t>
            </a:r>
          </a:p>
          <a:p>
            <a:pPr lvl="3"/>
            <a:r>
              <a:rPr lang="en-US" altLang="ja-JP">
                <a:sym typeface="ヒラギノ明朝 Pro W3" charset="-128"/>
              </a:rPr>
              <a:t>Fourth level</a:t>
            </a:r>
          </a:p>
          <a:p>
            <a:pPr lvl="4"/>
            <a:r>
              <a:rPr lang="en-US" altLang="ja-JP">
                <a:sym typeface="ヒラギノ明朝 Pro W3" charset="-128"/>
              </a:rPr>
              <a:t>Fifth level</a:t>
            </a:r>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p:transition/>
  <p:txStyles>
    <p:titleStyle>
      <a:lvl1pPr algn="ctr" rtl="0" fontAlgn="base">
        <a:lnSpc>
          <a:spcPct val="90000"/>
        </a:lnSpc>
        <a:spcBef>
          <a:spcPct val="0"/>
        </a:spcBef>
        <a:spcAft>
          <a:spcPct val="0"/>
        </a:spcAft>
        <a:defRPr sz="4600">
          <a:solidFill>
            <a:srgbClr val="7F7F7F"/>
          </a:solidFill>
          <a:latin typeface="+mj-lt"/>
          <a:ea typeface="+mj-ea"/>
          <a:cs typeface="+mj-cs"/>
          <a:sym typeface="ヒラギノ明朝 Pro W6" charset="-128"/>
        </a:defRPr>
      </a:lvl1pPr>
      <a:lvl2pPr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2pPr>
      <a:lvl3pPr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3pPr>
      <a:lvl4pPr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4pPr>
      <a:lvl5pPr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5pPr>
      <a:lvl6pPr marL="457200"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6pPr>
      <a:lvl7pPr marL="914400"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7pPr>
      <a:lvl8pPr marL="1371600"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8pPr>
      <a:lvl9pPr marL="1828800"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9pPr>
    </p:titleStyle>
    <p:bodyStyle>
      <a:lvl1pPr marL="3302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1pPr>
      <a:lvl2pPr marL="6731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2pPr>
      <a:lvl3pPr marL="10541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3pPr>
      <a:lvl4pPr marL="14351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4pPr>
      <a:lvl5pPr marL="18161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5pPr>
      <a:lvl6pPr marL="22733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6pPr>
      <a:lvl7pPr marL="27305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7pPr>
      <a:lvl8pPr marL="31877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8pPr>
      <a:lvl9pPr marL="36449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169" name="AutoShape 1"/>
          <p:cNvSpPr>
            <a:spLocks/>
          </p:cNvSpPr>
          <p:nvPr/>
        </p:nvSpPr>
        <p:spPr bwMode="auto">
          <a:xfrm>
            <a:off x="609600" y="1816100"/>
            <a:ext cx="8928100" cy="5194300"/>
          </a:xfrm>
          <a:prstGeom prst="roundRect">
            <a:avLst>
              <a:gd name="adj" fmla="val 731"/>
            </a:avLst>
          </a:prstGeom>
          <a:solidFill>
            <a:schemeClr val="accent1">
              <a:alpha val="94360"/>
            </a:schemeClr>
          </a:solidFill>
          <a:ln w="25400" cap="flat">
            <a:solidFill>
              <a:srgbClr val="333333">
                <a:alpha val="94360"/>
              </a:srgbClr>
            </a:solidFill>
            <a:prstDash val="solid"/>
            <a:miter lim="800000"/>
            <a:headEnd type="none" w="med" len="med"/>
            <a:tailEnd type="none" w="med" len="med"/>
          </a:ln>
          <a:effectLst>
            <a:outerShdw blurRad="38100" dist="12699" dir="16200000" algn="ctr" rotWithShape="0">
              <a:schemeClr val="bg2">
                <a:alpha val="79999"/>
              </a:schemeClr>
            </a:outerShdw>
          </a:effectLst>
        </p:spPr>
        <p:txBody>
          <a:bodyPr lIns="0" tIns="0" rIns="0" bIns="0">
            <a:prstTxWarp prst="textNoShape">
              <a:avLst/>
            </a:prstTxWarp>
          </a:bodyPr>
          <a:lstStyle/>
          <a:p>
            <a:endParaRPr lang="ja-JP" altLang="en-US"/>
          </a:p>
        </p:txBody>
      </p:sp>
      <p:sp>
        <p:nvSpPr>
          <p:cNvPr id="7170" name="Rectangle 2"/>
          <p:cNvSpPr>
            <a:spLocks noGrp="1" noChangeArrowheads="1"/>
          </p:cNvSpPr>
          <p:nvPr>
            <p:ph type="title"/>
          </p:nvPr>
        </p:nvSpPr>
        <p:spPr bwMode="auto">
          <a:xfrm>
            <a:off x="850900" y="203200"/>
            <a:ext cx="8458200" cy="1562100"/>
          </a:xfrm>
          <a:prstGeom prst="rect">
            <a:avLst/>
          </a:prstGeom>
          <a:noFill/>
          <a:ln w="12700">
            <a:noFill/>
            <a:miter lim="800000"/>
            <a:headEnd/>
            <a:tailEnd/>
          </a:ln>
          <a:effectLst/>
        </p:spPr>
        <p:txBody>
          <a:bodyPr vert="horz" wrap="square" lIns="38100" tIns="38100" rIns="38100" bIns="38100" numCol="1" anchor="ctr" anchorCtr="0" compatLnSpc="1">
            <a:prstTxWarp prst="textNoShape">
              <a:avLst/>
            </a:prstTxWarp>
          </a:bodyPr>
          <a:lstStyle/>
          <a:p>
            <a:pPr lvl="0"/>
            <a:r>
              <a:rPr lang="en-US" altLang="ja-JP">
                <a:sym typeface="ヒラギノ明朝 Pro W6" charset="-128"/>
              </a:rPr>
              <a:t>Click to edit Master title style</a:t>
            </a:r>
          </a:p>
        </p:txBody>
      </p:sp>
      <p:sp>
        <p:nvSpPr>
          <p:cNvPr id="7171" name="Rectangle 3"/>
          <p:cNvSpPr>
            <a:spLocks noGrp="1" noChangeArrowheads="1"/>
          </p:cNvSpPr>
          <p:nvPr>
            <p:ph type="body" idx="1"/>
          </p:nvPr>
        </p:nvSpPr>
        <p:spPr bwMode="auto">
          <a:xfrm>
            <a:off x="5194300" y="2019300"/>
            <a:ext cx="4114800" cy="4762500"/>
          </a:xfrm>
          <a:prstGeom prst="rect">
            <a:avLst/>
          </a:prstGeom>
          <a:noFill/>
          <a:ln w="12700">
            <a:noFill/>
            <a:miter lim="800000"/>
            <a:headEnd/>
            <a:tailEnd/>
          </a:ln>
          <a:effectLst/>
        </p:spPr>
        <p:txBody>
          <a:bodyPr vert="horz" wrap="square" lIns="38100" tIns="38100" rIns="38100" bIns="38100" numCol="1" anchor="ctr" anchorCtr="0" compatLnSpc="1">
            <a:prstTxWarp prst="textNoShape">
              <a:avLst/>
            </a:prstTxWarp>
          </a:bodyPr>
          <a:lstStyle/>
          <a:p>
            <a:pPr lvl="0"/>
            <a:r>
              <a:rPr lang="en-US" altLang="ja-JP">
                <a:sym typeface="ヒラギノ明朝 Pro W3" charset="-128"/>
              </a:rPr>
              <a:t>Click to edit Master text styles</a:t>
            </a:r>
          </a:p>
          <a:p>
            <a:pPr lvl="1"/>
            <a:r>
              <a:rPr lang="en-US" altLang="ja-JP">
                <a:sym typeface="ヒラギノ明朝 Pro W3" charset="-128"/>
              </a:rPr>
              <a:t>Second level</a:t>
            </a:r>
          </a:p>
          <a:p>
            <a:pPr lvl="2"/>
            <a:r>
              <a:rPr lang="en-US" altLang="ja-JP">
                <a:sym typeface="ヒラギノ明朝 Pro W3" charset="-128"/>
              </a:rPr>
              <a:t>Third level</a:t>
            </a:r>
          </a:p>
          <a:p>
            <a:pPr lvl="3"/>
            <a:r>
              <a:rPr lang="en-US" altLang="ja-JP">
                <a:sym typeface="ヒラギノ明朝 Pro W3" charset="-128"/>
              </a:rPr>
              <a:t>Fourth level</a:t>
            </a:r>
          </a:p>
          <a:p>
            <a:pPr lvl="4"/>
            <a:r>
              <a:rPr lang="en-US" altLang="ja-JP">
                <a:sym typeface="ヒラギノ明朝 Pro W3" charset="-128"/>
              </a:rPr>
              <a:t>Fifth level</a:t>
            </a:r>
          </a:p>
        </p:txBody>
      </p:sp>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ransition/>
  <p:txStyles>
    <p:titleStyle>
      <a:lvl1pPr algn="ctr" rtl="0" fontAlgn="base">
        <a:lnSpc>
          <a:spcPct val="90000"/>
        </a:lnSpc>
        <a:spcBef>
          <a:spcPct val="0"/>
        </a:spcBef>
        <a:spcAft>
          <a:spcPct val="0"/>
        </a:spcAft>
        <a:defRPr sz="4600">
          <a:solidFill>
            <a:srgbClr val="7F7F7F"/>
          </a:solidFill>
          <a:latin typeface="+mj-lt"/>
          <a:ea typeface="+mj-ea"/>
          <a:cs typeface="+mj-cs"/>
          <a:sym typeface="ヒラギノ明朝 Pro W6" charset="-128"/>
        </a:defRPr>
      </a:lvl1pPr>
      <a:lvl2pPr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2pPr>
      <a:lvl3pPr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3pPr>
      <a:lvl4pPr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4pPr>
      <a:lvl5pPr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5pPr>
      <a:lvl6pPr marL="457200"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6pPr>
      <a:lvl7pPr marL="914400"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7pPr>
      <a:lvl8pPr marL="1371600"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8pPr>
      <a:lvl9pPr marL="1828800"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9pPr>
    </p:titleStyle>
    <p:bodyStyle>
      <a:lvl1pPr marL="3302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1pPr>
      <a:lvl2pPr marL="6731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2pPr>
      <a:lvl3pPr marL="10541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3pPr>
      <a:lvl4pPr marL="14351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4pPr>
      <a:lvl5pPr marL="18161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5pPr>
      <a:lvl6pPr marL="22733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6pPr>
      <a:lvl7pPr marL="27305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7pPr>
      <a:lvl8pPr marL="31877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8pPr>
      <a:lvl9pPr marL="36449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bwMode="auto">
          <a:xfrm>
            <a:off x="850900" y="203200"/>
            <a:ext cx="8458200" cy="1562100"/>
          </a:xfrm>
          <a:prstGeom prst="rect">
            <a:avLst/>
          </a:prstGeom>
          <a:noFill/>
          <a:ln w="12700">
            <a:noFill/>
            <a:miter lim="800000"/>
            <a:headEnd/>
            <a:tailEnd/>
          </a:ln>
          <a:effectLst/>
        </p:spPr>
        <p:txBody>
          <a:bodyPr vert="horz" wrap="square" lIns="38100" tIns="38100" rIns="38100" bIns="38100" numCol="1" anchor="ctr" anchorCtr="0" compatLnSpc="1">
            <a:prstTxWarp prst="textNoShape">
              <a:avLst/>
            </a:prstTxWarp>
          </a:bodyPr>
          <a:lstStyle/>
          <a:p>
            <a:pPr lvl="0"/>
            <a:r>
              <a:rPr lang="en-US" altLang="ja-JP">
                <a:sym typeface="ヒラギノ明朝 Pro W6" charset="-128"/>
              </a:rPr>
              <a:t>Click to edit Master title style</a:t>
            </a:r>
          </a:p>
        </p:txBody>
      </p:sp>
      <p:sp>
        <p:nvSpPr>
          <p:cNvPr id="8194" name="Rectangle 2"/>
          <p:cNvSpPr>
            <a:spLocks noGrp="1" noChangeArrowheads="1"/>
          </p:cNvSpPr>
          <p:nvPr>
            <p:ph type="body" idx="1"/>
          </p:nvPr>
        </p:nvSpPr>
        <p:spPr bwMode="auto">
          <a:xfrm>
            <a:off x="850900" y="2019300"/>
            <a:ext cx="4114800" cy="4762500"/>
          </a:xfrm>
          <a:prstGeom prst="rect">
            <a:avLst/>
          </a:prstGeom>
          <a:noFill/>
          <a:ln w="12700">
            <a:noFill/>
            <a:miter lim="800000"/>
            <a:headEnd/>
            <a:tailEnd/>
          </a:ln>
          <a:effectLst/>
        </p:spPr>
        <p:txBody>
          <a:bodyPr vert="horz" wrap="square" lIns="38100" tIns="38100" rIns="38100" bIns="38100" numCol="1" anchor="ctr" anchorCtr="0" compatLnSpc="1">
            <a:prstTxWarp prst="textNoShape">
              <a:avLst/>
            </a:prstTxWarp>
          </a:bodyPr>
          <a:lstStyle/>
          <a:p>
            <a:pPr lvl="0"/>
            <a:r>
              <a:rPr lang="en-US" altLang="ja-JP">
                <a:sym typeface="ヒラギノ明朝 Pro W3" charset="-128"/>
              </a:rPr>
              <a:t>Click to edit Master text styles</a:t>
            </a:r>
          </a:p>
          <a:p>
            <a:pPr lvl="1"/>
            <a:r>
              <a:rPr lang="en-US" altLang="ja-JP">
                <a:sym typeface="ヒラギノ明朝 Pro W3" charset="-128"/>
              </a:rPr>
              <a:t>Second level</a:t>
            </a:r>
          </a:p>
          <a:p>
            <a:pPr lvl="2"/>
            <a:r>
              <a:rPr lang="en-US" altLang="ja-JP">
                <a:sym typeface="ヒラギノ明朝 Pro W3" charset="-128"/>
              </a:rPr>
              <a:t>Third level</a:t>
            </a:r>
          </a:p>
          <a:p>
            <a:pPr lvl="3"/>
            <a:r>
              <a:rPr lang="en-US" altLang="ja-JP">
                <a:sym typeface="ヒラギノ明朝 Pro W3" charset="-128"/>
              </a:rPr>
              <a:t>Fourth level</a:t>
            </a:r>
          </a:p>
          <a:p>
            <a:pPr lvl="4"/>
            <a:r>
              <a:rPr lang="en-US" altLang="ja-JP">
                <a:sym typeface="ヒラギノ明朝 Pro W3" charset="-128"/>
              </a:rPr>
              <a:t>Fifth level</a:t>
            </a:r>
          </a:p>
        </p:txBody>
      </p:sp>
    </p:spTree>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ransition/>
  <p:txStyles>
    <p:titleStyle>
      <a:lvl1pPr algn="ctr" rtl="0" fontAlgn="base">
        <a:lnSpc>
          <a:spcPct val="90000"/>
        </a:lnSpc>
        <a:spcBef>
          <a:spcPct val="0"/>
        </a:spcBef>
        <a:spcAft>
          <a:spcPct val="0"/>
        </a:spcAft>
        <a:defRPr sz="4600">
          <a:solidFill>
            <a:srgbClr val="7F7F7F"/>
          </a:solidFill>
          <a:latin typeface="+mj-lt"/>
          <a:ea typeface="+mj-ea"/>
          <a:cs typeface="+mj-cs"/>
          <a:sym typeface="ヒラギノ明朝 Pro W6" charset="-128"/>
        </a:defRPr>
      </a:lvl1pPr>
      <a:lvl2pPr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2pPr>
      <a:lvl3pPr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3pPr>
      <a:lvl4pPr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4pPr>
      <a:lvl5pPr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5pPr>
      <a:lvl6pPr marL="457200"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6pPr>
      <a:lvl7pPr marL="914400"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7pPr>
      <a:lvl8pPr marL="1371600"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8pPr>
      <a:lvl9pPr marL="1828800" algn="ctr" rtl="0" fontAlgn="base">
        <a:lnSpc>
          <a:spcPct val="90000"/>
        </a:lnSpc>
        <a:spcBef>
          <a:spcPct val="0"/>
        </a:spcBef>
        <a:spcAft>
          <a:spcPct val="0"/>
        </a:spcAft>
        <a:defRPr sz="4600">
          <a:solidFill>
            <a:srgbClr val="7F7F7F"/>
          </a:solidFill>
          <a:latin typeface="ヒラギノ明朝 Pro W6" charset="-128"/>
          <a:ea typeface="ヒラギノ明朝 Pro W6" charset="-128"/>
          <a:cs typeface="ヒラギノ明朝 Pro W6" charset="-128"/>
          <a:sym typeface="ヒラギノ明朝 Pro W6" charset="-128"/>
        </a:defRPr>
      </a:lvl9pPr>
    </p:titleStyle>
    <p:bodyStyle>
      <a:lvl1pPr marL="3302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1pPr>
      <a:lvl2pPr marL="6731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2pPr>
      <a:lvl3pPr marL="10541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3pPr>
      <a:lvl4pPr marL="14351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4pPr>
      <a:lvl5pPr marL="18161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5pPr>
      <a:lvl6pPr marL="22733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6pPr>
      <a:lvl7pPr marL="27305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7pPr>
      <a:lvl8pPr marL="31877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8pPr>
      <a:lvl9pPr marL="3644900" indent="-330200" algn="l" rtl="0" fontAlgn="base">
        <a:spcBef>
          <a:spcPts val="2500"/>
        </a:spcBef>
        <a:spcAft>
          <a:spcPct val="0"/>
        </a:spcAft>
        <a:buSzPct val="52000"/>
        <a:buChar char="•"/>
        <a:defRPr sz="2600">
          <a:solidFill>
            <a:schemeClr val="tx1"/>
          </a:solidFill>
          <a:latin typeface="+mn-lt"/>
          <a:ea typeface="+mn-ea"/>
          <a:cs typeface="+mn-cs"/>
          <a:sym typeface="ヒラギノ明朝 Pro W3"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bwMode="auto">
          <a:xfrm>
            <a:off x="850900" y="1282700"/>
            <a:ext cx="4114800" cy="2527300"/>
          </a:xfrm>
          <a:prstGeom prst="rect">
            <a:avLst/>
          </a:prstGeom>
          <a:noFill/>
          <a:ln w="12700">
            <a:noFill/>
            <a:miter lim="800000"/>
            <a:headEnd/>
            <a:tailEnd/>
          </a:ln>
          <a:effectLst>
            <a:outerShdw blurRad="25400" dist="12699" dir="16200000" algn="ctr" rotWithShape="0">
              <a:schemeClr val="bg2">
                <a:alpha val="70000"/>
              </a:schemeClr>
            </a:outerShdw>
          </a:effectLst>
        </p:spPr>
        <p:txBody>
          <a:bodyPr vert="horz" wrap="square" lIns="38100" tIns="38100" rIns="38100" bIns="38100" numCol="1" anchor="b" anchorCtr="0" compatLnSpc="1">
            <a:prstTxWarp prst="textNoShape">
              <a:avLst/>
            </a:prstTxWarp>
          </a:bodyPr>
          <a:lstStyle/>
          <a:p>
            <a:pPr lvl="0"/>
            <a:r>
              <a:rPr lang="en-US" altLang="ja-JP">
                <a:sym typeface="ヒラギノ明朝 Pro W6" charset="-128"/>
              </a:rPr>
              <a:t>Click to edit Master title style</a:t>
            </a:r>
          </a:p>
        </p:txBody>
      </p:sp>
      <p:sp>
        <p:nvSpPr>
          <p:cNvPr id="9218" name="Rectangle 2"/>
          <p:cNvSpPr>
            <a:spLocks noGrp="1" noChangeArrowheads="1"/>
          </p:cNvSpPr>
          <p:nvPr>
            <p:ph type="body" idx="1"/>
          </p:nvPr>
        </p:nvSpPr>
        <p:spPr bwMode="auto">
          <a:xfrm>
            <a:off x="850900" y="3797300"/>
            <a:ext cx="4114800" cy="2603500"/>
          </a:xfrm>
          <a:prstGeom prst="rect">
            <a:avLst/>
          </a:prstGeom>
          <a:noFill/>
          <a:ln w="12700">
            <a:noFill/>
            <a:miter lim="800000"/>
            <a:headEnd/>
            <a:tailEnd/>
          </a:ln>
          <a:effectLst>
            <a:outerShdw blurRad="25400" dist="12699" dir="16200000" algn="ctr" rotWithShape="0">
              <a:schemeClr val="bg2">
                <a:alpha val="70000"/>
              </a:schemeClr>
            </a:outerShdw>
          </a:effectLst>
        </p:spPr>
        <p:txBody>
          <a:bodyPr vert="horz" wrap="square" lIns="38100" tIns="38100" rIns="38100" bIns="38100" numCol="1" anchor="t" anchorCtr="0" compatLnSpc="1">
            <a:prstTxWarp prst="textNoShape">
              <a:avLst/>
            </a:prstTxWarp>
          </a:bodyPr>
          <a:lstStyle/>
          <a:p>
            <a:pPr lvl="0"/>
            <a:r>
              <a:rPr lang="en-US" altLang="ja-JP">
                <a:sym typeface="ヒラギノ明朝 Pro W3" charset="-128"/>
              </a:rPr>
              <a:t>Click to edit Master text styles</a:t>
            </a:r>
          </a:p>
          <a:p>
            <a:pPr lvl="1"/>
            <a:r>
              <a:rPr lang="en-US" altLang="ja-JP">
                <a:sym typeface="ヒラギノ明朝 Pro W3" charset="-128"/>
              </a:rPr>
              <a:t>Second level</a:t>
            </a:r>
          </a:p>
          <a:p>
            <a:pPr lvl="2"/>
            <a:r>
              <a:rPr lang="en-US" altLang="ja-JP">
                <a:sym typeface="ヒラギノ明朝 Pro W3" charset="-128"/>
              </a:rPr>
              <a:t>Third level</a:t>
            </a:r>
          </a:p>
          <a:p>
            <a:pPr lvl="3"/>
            <a:r>
              <a:rPr lang="en-US" altLang="ja-JP">
                <a:sym typeface="ヒラギノ明朝 Pro W3" charset="-128"/>
              </a:rPr>
              <a:t>Fourth level</a:t>
            </a:r>
          </a:p>
          <a:p>
            <a:pPr lvl="4"/>
            <a:r>
              <a:rPr lang="en-US" altLang="ja-JP">
                <a:sym typeface="ヒラギノ明朝 Pro W3" charset="-128"/>
              </a:rPr>
              <a:t>Fifth level</a:t>
            </a:r>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transition/>
  <p:txStyles>
    <p:titleStyle>
      <a:lvl1pPr algn="ctr" rtl="0" fontAlgn="base">
        <a:lnSpc>
          <a:spcPct val="90000"/>
        </a:lnSpc>
        <a:spcBef>
          <a:spcPct val="0"/>
        </a:spcBef>
        <a:spcAft>
          <a:spcPct val="0"/>
        </a:spcAft>
        <a:defRPr sz="4600">
          <a:solidFill>
            <a:srgbClr val="FFFFFF"/>
          </a:solidFill>
          <a:latin typeface="+mj-lt"/>
          <a:ea typeface="+mj-ea"/>
          <a:cs typeface="+mj-cs"/>
          <a:sym typeface="ヒラギノ明朝 Pro W6" charset="-128"/>
        </a:defRPr>
      </a:lvl1pPr>
      <a:lvl2pPr algn="ctr" rtl="0" fontAlgn="base">
        <a:lnSpc>
          <a:spcPct val="90000"/>
        </a:lnSpc>
        <a:spcBef>
          <a:spcPct val="0"/>
        </a:spcBef>
        <a:spcAft>
          <a:spcPct val="0"/>
        </a:spcAft>
        <a:defRPr sz="4600">
          <a:solidFill>
            <a:srgbClr val="FFFFFF"/>
          </a:solidFill>
          <a:latin typeface="ヒラギノ明朝 Pro W6" charset="-128"/>
          <a:ea typeface="ヒラギノ明朝 Pro W6" charset="-128"/>
          <a:cs typeface="ヒラギノ明朝 Pro W6" charset="-128"/>
          <a:sym typeface="ヒラギノ明朝 Pro W6" charset="-128"/>
        </a:defRPr>
      </a:lvl2pPr>
      <a:lvl3pPr algn="ctr" rtl="0" fontAlgn="base">
        <a:lnSpc>
          <a:spcPct val="90000"/>
        </a:lnSpc>
        <a:spcBef>
          <a:spcPct val="0"/>
        </a:spcBef>
        <a:spcAft>
          <a:spcPct val="0"/>
        </a:spcAft>
        <a:defRPr sz="4600">
          <a:solidFill>
            <a:srgbClr val="FFFFFF"/>
          </a:solidFill>
          <a:latin typeface="ヒラギノ明朝 Pro W6" charset="-128"/>
          <a:ea typeface="ヒラギノ明朝 Pro W6" charset="-128"/>
          <a:cs typeface="ヒラギノ明朝 Pro W6" charset="-128"/>
          <a:sym typeface="ヒラギノ明朝 Pro W6" charset="-128"/>
        </a:defRPr>
      </a:lvl3pPr>
      <a:lvl4pPr algn="ctr" rtl="0" fontAlgn="base">
        <a:lnSpc>
          <a:spcPct val="90000"/>
        </a:lnSpc>
        <a:spcBef>
          <a:spcPct val="0"/>
        </a:spcBef>
        <a:spcAft>
          <a:spcPct val="0"/>
        </a:spcAft>
        <a:defRPr sz="4600">
          <a:solidFill>
            <a:srgbClr val="FFFFFF"/>
          </a:solidFill>
          <a:latin typeface="ヒラギノ明朝 Pro W6" charset="-128"/>
          <a:ea typeface="ヒラギノ明朝 Pro W6" charset="-128"/>
          <a:cs typeface="ヒラギノ明朝 Pro W6" charset="-128"/>
          <a:sym typeface="ヒラギノ明朝 Pro W6" charset="-128"/>
        </a:defRPr>
      </a:lvl4pPr>
      <a:lvl5pPr algn="ctr" rtl="0" fontAlgn="base">
        <a:lnSpc>
          <a:spcPct val="90000"/>
        </a:lnSpc>
        <a:spcBef>
          <a:spcPct val="0"/>
        </a:spcBef>
        <a:spcAft>
          <a:spcPct val="0"/>
        </a:spcAft>
        <a:defRPr sz="4600">
          <a:solidFill>
            <a:srgbClr val="FFFFFF"/>
          </a:solidFill>
          <a:latin typeface="ヒラギノ明朝 Pro W6" charset="-128"/>
          <a:ea typeface="ヒラギノ明朝 Pro W6" charset="-128"/>
          <a:cs typeface="ヒラギノ明朝 Pro W6" charset="-128"/>
          <a:sym typeface="ヒラギノ明朝 Pro W6" charset="-128"/>
        </a:defRPr>
      </a:lvl5pPr>
      <a:lvl6pPr marL="457200" algn="ctr" rtl="0" fontAlgn="base">
        <a:lnSpc>
          <a:spcPct val="90000"/>
        </a:lnSpc>
        <a:spcBef>
          <a:spcPct val="0"/>
        </a:spcBef>
        <a:spcAft>
          <a:spcPct val="0"/>
        </a:spcAft>
        <a:defRPr sz="4600">
          <a:solidFill>
            <a:srgbClr val="FFFFFF"/>
          </a:solidFill>
          <a:latin typeface="ヒラギノ明朝 Pro W6" charset="-128"/>
          <a:ea typeface="ヒラギノ明朝 Pro W6" charset="-128"/>
          <a:cs typeface="ヒラギノ明朝 Pro W6" charset="-128"/>
          <a:sym typeface="ヒラギノ明朝 Pro W6" charset="-128"/>
        </a:defRPr>
      </a:lvl6pPr>
      <a:lvl7pPr marL="914400" algn="ctr" rtl="0" fontAlgn="base">
        <a:lnSpc>
          <a:spcPct val="90000"/>
        </a:lnSpc>
        <a:spcBef>
          <a:spcPct val="0"/>
        </a:spcBef>
        <a:spcAft>
          <a:spcPct val="0"/>
        </a:spcAft>
        <a:defRPr sz="4600">
          <a:solidFill>
            <a:srgbClr val="FFFFFF"/>
          </a:solidFill>
          <a:latin typeface="ヒラギノ明朝 Pro W6" charset="-128"/>
          <a:ea typeface="ヒラギノ明朝 Pro W6" charset="-128"/>
          <a:cs typeface="ヒラギノ明朝 Pro W6" charset="-128"/>
          <a:sym typeface="ヒラギノ明朝 Pro W6" charset="-128"/>
        </a:defRPr>
      </a:lvl7pPr>
      <a:lvl8pPr marL="1371600" algn="ctr" rtl="0" fontAlgn="base">
        <a:lnSpc>
          <a:spcPct val="90000"/>
        </a:lnSpc>
        <a:spcBef>
          <a:spcPct val="0"/>
        </a:spcBef>
        <a:spcAft>
          <a:spcPct val="0"/>
        </a:spcAft>
        <a:defRPr sz="4600">
          <a:solidFill>
            <a:srgbClr val="FFFFFF"/>
          </a:solidFill>
          <a:latin typeface="ヒラギノ明朝 Pro W6" charset="-128"/>
          <a:ea typeface="ヒラギノ明朝 Pro W6" charset="-128"/>
          <a:cs typeface="ヒラギノ明朝 Pro W6" charset="-128"/>
          <a:sym typeface="ヒラギノ明朝 Pro W6" charset="-128"/>
        </a:defRPr>
      </a:lvl8pPr>
      <a:lvl9pPr marL="1828800" algn="ctr" rtl="0" fontAlgn="base">
        <a:lnSpc>
          <a:spcPct val="90000"/>
        </a:lnSpc>
        <a:spcBef>
          <a:spcPct val="0"/>
        </a:spcBef>
        <a:spcAft>
          <a:spcPct val="0"/>
        </a:spcAft>
        <a:defRPr sz="4600">
          <a:solidFill>
            <a:srgbClr val="FFFFFF"/>
          </a:solidFill>
          <a:latin typeface="ヒラギノ明朝 Pro W6" charset="-128"/>
          <a:ea typeface="ヒラギノ明朝 Pro W6" charset="-128"/>
          <a:cs typeface="ヒラギノ明朝 Pro W6" charset="-128"/>
          <a:sym typeface="ヒラギノ明朝 Pro W6" charset="-128"/>
        </a:defRPr>
      </a:lvl9pPr>
    </p:titleStyle>
    <p:bodyStyle>
      <a:lvl1pPr algn="ctr" rtl="0" fontAlgn="base">
        <a:spcBef>
          <a:spcPct val="0"/>
        </a:spcBef>
        <a:spcAft>
          <a:spcPct val="0"/>
        </a:spcAft>
        <a:defRPr sz="2600">
          <a:solidFill>
            <a:srgbClr val="FFFFFF"/>
          </a:solidFill>
          <a:latin typeface="+mn-lt"/>
          <a:ea typeface="+mn-ea"/>
          <a:cs typeface="+mn-cs"/>
          <a:sym typeface="ヒラギノ明朝 Pro W3" charset="-128"/>
        </a:defRPr>
      </a:lvl1pPr>
      <a:lvl2pPr algn="ctr" rtl="0" fontAlgn="base">
        <a:spcBef>
          <a:spcPct val="0"/>
        </a:spcBef>
        <a:spcAft>
          <a:spcPct val="0"/>
        </a:spcAft>
        <a:defRPr sz="2600">
          <a:solidFill>
            <a:srgbClr val="FFFFFF"/>
          </a:solidFill>
          <a:latin typeface="+mn-lt"/>
          <a:ea typeface="+mn-ea"/>
          <a:cs typeface="+mn-cs"/>
          <a:sym typeface="ヒラギノ明朝 Pro W3" charset="-128"/>
        </a:defRPr>
      </a:lvl2pPr>
      <a:lvl3pPr algn="ctr" rtl="0" fontAlgn="base">
        <a:spcBef>
          <a:spcPct val="0"/>
        </a:spcBef>
        <a:spcAft>
          <a:spcPct val="0"/>
        </a:spcAft>
        <a:defRPr sz="2600">
          <a:solidFill>
            <a:srgbClr val="FFFFFF"/>
          </a:solidFill>
          <a:latin typeface="+mn-lt"/>
          <a:ea typeface="+mn-ea"/>
          <a:cs typeface="+mn-cs"/>
          <a:sym typeface="ヒラギノ明朝 Pro W3" charset="-128"/>
        </a:defRPr>
      </a:lvl3pPr>
      <a:lvl4pPr algn="ctr" rtl="0" fontAlgn="base">
        <a:spcBef>
          <a:spcPct val="0"/>
        </a:spcBef>
        <a:spcAft>
          <a:spcPct val="0"/>
        </a:spcAft>
        <a:defRPr sz="2600">
          <a:solidFill>
            <a:srgbClr val="FFFFFF"/>
          </a:solidFill>
          <a:latin typeface="+mn-lt"/>
          <a:ea typeface="+mn-ea"/>
          <a:cs typeface="+mn-cs"/>
          <a:sym typeface="ヒラギノ明朝 Pro W3" charset="-128"/>
        </a:defRPr>
      </a:lvl4pPr>
      <a:lvl5pPr algn="ctr" rtl="0" fontAlgn="base">
        <a:spcBef>
          <a:spcPct val="0"/>
        </a:spcBef>
        <a:spcAft>
          <a:spcPct val="0"/>
        </a:spcAft>
        <a:defRPr sz="2600">
          <a:solidFill>
            <a:srgbClr val="FFFFFF"/>
          </a:solidFill>
          <a:latin typeface="+mn-lt"/>
          <a:ea typeface="+mn-ea"/>
          <a:cs typeface="+mn-cs"/>
          <a:sym typeface="ヒラギノ明朝 Pro W3" charset="-128"/>
        </a:defRPr>
      </a:lvl5pPr>
      <a:lvl6pPr marL="457200" algn="ctr" rtl="0" fontAlgn="base">
        <a:spcBef>
          <a:spcPct val="0"/>
        </a:spcBef>
        <a:spcAft>
          <a:spcPct val="0"/>
        </a:spcAft>
        <a:defRPr sz="2600">
          <a:solidFill>
            <a:srgbClr val="FFFFFF"/>
          </a:solidFill>
          <a:latin typeface="+mn-lt"/>
          <a:ea typeface="+mn-ea"/>
          <a:cs typeface="+mn-cs"/>
          <a:sym typeface="ヒラギノ明朝 Pro W3" charset="-128"/>
        </a:defRPr>
      </a:lvl6pPr>
      <a:lvl7pPr marL="914400" algn="ctr" rtl="0" fontAlgn="base">
        <a:spcBef>
          <a:spcPct val="0"/>
        </a:spcBef>
        <a:spcAft>
          <a:spcPct val="0"/>
        </a:spcAft>
        <a:defRPr sz="2600">
          <a:solidFill>
            <a:srgbClr val="FFFFFF"/>
          </a:solidFill>
          <a:latin typeface="+mn-lt"/>
          <a:ea typeface="+mn-ea"/>
          <a:cs typeface="+mn-cs"/>
          <a:sym typeface="ヒラギノ明朝 Pro W3" charset="-128"/>
        </a:defRPr>
      </a:lvl7pPr>
      <a:lvl8pPr marL="1371600" algn="ctr" rtl="0" fontAlgn="base">
        <a:spcBef>
          <a:spcPct val="0"/>
        </a:spcBef>
        <a:spcAft>
          <a:spcPct val="0"/>
        </a:spcAft>
        <a:defRPr sz="2600">
          <a:solidFill>
            <a:srgbClr val="FFFFFF"/>
          </a:solidFill>
          <a:latin typeface="+mn-lt"/>
          <a:ea typeface="+mn-ea"/>
          <a:cs typeface="+mn-cs"/>
          <a:sym typeface="ヒラギノ明朝 Pro W3" charset="-128"/>
        </a:defRPr>
      </a:lvl8pPr>
      <a:lvl9pPr marL="1828800" algn="ctr" rtl="0" fontAlgn="base">
        <a:spcBef>
          <a:spcPct val="0"/>
        </a:spcBef>
        <a:spcAft>
          <a:spcPct val="0"/>
        </a:spcAft>
        <a:defRPr sz="2600">
          <a:solidFill>
            <a:srgbClr val="FFFFFF"/>
          </a:solidFill>
          <a:latin typeface="+mn-lt"/>
          <a:ea typeface="+mn-ea"/>
          <a:cs typeface="+mn-cs"/>
          <a:sym typeface="ヒラギノ明朝 Pro W3"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vmlDrawing" Target="../drawings/vmlDrawing1.vml"/><Relationship Id="rId2" Type="http://schemas.openxmlformats.org/officeDocument/2006/relationships/slideLayout" Target="../slideLayouts/slideLayout13.xml"/><Relationship Id="rId3" Type="http://schemas.openxmlformats.org/officeDocument/2006/relationships/oleObject" Target="../embeddings/Microsoft___1.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vmlDrawing" Target="../drawings/vmlDrawing2.vml"/><Relationship Id="rId2" Type="http://schemas.openxmlformats.org/officeDocument/2006/relationships/slideLayout" Target="../slideLayouts/slideLayout13.xml"/><Relationship Id="rId3" Type="http://schemas.openxmlformats.org/officeDocument/2006/relationships/oleObject" Target="../embeddings/Microsoft___2.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8.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9.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0.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1.png"/><Relationship Id="rId3" Type="http://schemas.openxmlformats.org/officeDocument/2006/relationships/image" Target="../media/image12.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1.png"/><Relationship Id="rId3" Type="http://schemas.openxmlformats.org/officeDocument/2006/relationships/image" Target="../media/image13.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1.png"/><Relationship Id="rId3" Type="http://schemas.openxmlformats.org/officeDocument/2006/relationships/image" Target="../media/image14.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2.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 Id="rId3" Type="http://schemas.openxmlformats.org/officeDocument/2006/relationships/image" Target="../media/image12.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 Id="rId3" Type="http://schemas.openxmlformats.org/officeDocument/2006/relationships/image" Target="../media/image12.jpe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hyperlink" Target="http://se.is.kit.ac.jp/~o-mizuno/" TargetMode="External"/><Relationship Id="rId4" Type="http://schemas.openxmlformats.org/officeDocument/2006/relationships/hyperlink" Target="mailto:o-mizuno@kit.ac.jp" TargetMode="External"/><Relationship Id="rId1" Type="http://schemas.openxmlformats.org/officeDocument/2006/relationships/slideLayout" Target="../slideLayouts/slideLayout13.xml"/><Relationship Id="rId2" Type="http://schemas.openxmlformats.org/officeDocument/2006/relationships/image" Target="../media/image1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736600" y="914400"/>
            <a:ext cx="8636000" cy="1633537"/>
          </a:xfrm>
        </p:spPr>
        <p:txBody>
          <a:bodyPr>
            <a:normAutofit/>
          </a:bodyPr>
          <a:lstStyle/>
          <a:p>
            <a:pPr fontAlgn="auto">
              <a:spcAft>
                <a:spcPts val="0"/>
              </a:spcAft>
              <a:defRPr/>
            </a:pPr>
            <a:r>
              <a:rPr lang="en-US" altLang="ja-JP" sz="4400" dirty="0" smtClean="0">
                <a:solidFill>
                  <a:schemeClr val="bg1"/>
                </a:solidFill>
              </a:rPr>
              <a:t>Fault</a:t>
            </a:r>
            <a:r>
              <a:rPr lang="en-US" altLang="ja-JP" sz="4400" dirty="0">
                <a:solidFill>
                  <a:schemeClr val="bg1"/>
                </a:solidFill>
              </a:rPr>
              <a:t>-prone</a:t>
            </a:r>
            <a:r>
              <a:rPr lang="ja-JP" altLang="en-US" sz="4400" dirty="0">
                <a:solidFill>
                  <a:schemeClr val="bg1"/>
                </a:solidFill>
              </a:rPr>
              <a:t>モジュール予測技法の</a:t>
            </a:r>
            <a:r>
              <a:rPr lang="en-US" altLang="ja-JP" sz="4400" dirty="0">
                <a:solidFill>
                  <a:schemeClr val="bg1"/>
                </a:solidFill>
              </a:rPr>
              <a:t/>
            </a:r>
            <a:br>
              <a:rPr lang="en-US" altLang="ja-JP" sz="4400" dirty="0">
                <a:solidFill>
                  <a:schemeClr val="bg1"/>
                </a:solidFill>
              </a:rPr>
            </a:br>
            <a:r>
              <a:rPr lang="ja-JP" altLang="en-US" sz="4400" dirty="0">
                <a:solidFill>
                  <a:schemeClr val="bg1"/>
                </a:solidFill>
              </a:rPr>
              <a:t>基礎と研究動向</a:t>
            </a:r>
            <a:r>
              <a:rPr lang="en-US" altLang="ja-JP" sz="4400" dirty="0">
                <a:solidFill>
                  <a:schemeClr val="bg1"/>
                </a:solidFill>
              </a:rPr>
              <a:t> (</a:t>
            </a:r>
            <a:r>
              <a:rPr lang="ja-JP" altLang="en-US" sz="4400" dirty="0">
                <a:solidFill>
                  <a:schemeClr val="bg1"/>
                </a:solidFill>
              </a:rPr>
              <a:t>続き</a:t>
            </a:r>
            <a:r>
              <a:rPr lang="en-US" altLang="ja-JP" sz="4400" dirty="0">
                <a:solidFill>
                  <a:schemeClr val="bg1"/>
                </a:solidFill>
              </a:rPr>
              <a:t>)</a:t>
            </a:r>
            <a:endParaRPr lang="ja-JP" altLang="en-US" sz="4400" b="1" dirty="0">
              <a:solidFill>
                <a:schemeClr val="bg1"/>
              </a:solidFill>
            </a:endParaRPr>
          </a:p>
        </p:txBody>
      </p:sp>
      <p:sp>
        <p:nvSpPr>
          <p:cNvPr id="15363" name="Rectangle 3"/>
          <p:cNvSpPr>
            <a:spLocks noGrp="1" noChangeArrowheads="1"/>
          </p:cNvSpPr>
          <p:nvPr>
            <p:ph type="subTitle" idx="1"/>
          </p:nvPr>
        </p:nvSpPr>
        <p:spPr>
          <a:xfrm>
            <a:off x="965200" y="3429000"/>
            <a:ext cx="8229600" cy="2286000"/>
          </a:xfrm>
        </p:spPr>
        <p:txBody>
          <a:bodyPr>
            <a:normAutofit/>
          </a:bodyPr>
          <a:lstStyle/>
          <a:p>
            <a:pPr fontAlgn="auto">
              <a:spcAft>
                <a:spcPts val="0"/>
              </a:spcAft>
              <a:defRPr/>
            </a:pPr>
            <a:r>
              <a:rPr lang="en-US" altLang="ja-JP" sz="2700" dirty="0"/>
              <a:t>SES2010</a:t>
            </a:r>
            <a:r>
              <a:rPr lang="ja-JP" altLang="en-US" sz="2700" dirty="0"/>
              <a:t>チュートリアル</a:t>
            </a:r>
            <a:endParaRPr lang="en-US" altLang="ja-JP" sz="2700" dirty="0"/>
          </a:p>
          <a:p>
            <a:pPr fontAlgn="auto">
              <a:spcAft>
                <a:spcPts val="0"/>
              </a:spcAft>
              <a:defRPr/>
            </a:pPr>
            <a:r>
              <a:rPr lang="ja-JP" altLang="en-US" sz="2700" dirty="0"/>
              <a:t>東洋大学　野中　誠</a:t>
            </a:r>
            <a:endParaRPr lang="en-US" altLang="ja-JP" sz="2700" dirty="0"/>
          </a:p>
          <a:p>
            <a:pPr fontAlgn="auto">
              <a:spcAft>
                <a:spcPts val="0"/>
              </a:spcAft>
              <a:defRPr/>
            </a:pPr>
            <a:r>
              <a:rPr lang="ja-JP" altLang="en-US" sz="2700" u="sng" dirty="0"/>
              <a:t>京都工芸繊維大学　水野　修</a:t>
            </a:r>
            <a:endParaRPr lang="en-US" altLang="ja-JP" sz="2700" u="sng" dirty="0"/>
          </a:p>
          <a:p>
            <a:pPr fontAlgn="auto">
              <a:spcAft>
                <a:spcPts val="0"/>
              </a:spcAft>
              <a:defRPr/>
            </a:pPr>
            <a:endParaRPr lang="en-US" altLang="ja-JP" sz="2700" dirty="0"/>
          </a:p>
          <a:p>
            <a:pPr fontAlgn="auto">
              <a:spcAft>
                <a:spcPts val="0"/>
              </a:spcAft>
              <a:defRPr/>
            </a:pPr>
            <a:r>
              <a:rPr lang="en-US" altLang="ja-JP" sz="2700" dirty="0"/>
              <a:t>2010</a:t>
            </a:r>
            <a:r>
              <a:rPr lang="ja-JP" altLang="en-US" sz="2700" dirty="0"/>
              <a:t>年</a:t>
            </a:r>
            <a:r>
              <a:rPr lang="en-US" altLang="ja-JP" sz="2700" dirty="0"/>
              <a:t>8</a:t>
            </a:r>
            <a:r>
              <a:rPr lang="ja-JP" altLang="en-US" sz="2700" dirty="0"/>
              <a:t>月</a:t>
            </a:r>
            <a:r>
              <a:rPr lang="en-US" altLang="ja-JP" sz="2700" dirty="0"/>
              <a:t>31</a:t>
            </a:r>
            <a:r>
              <a:rPr lang="ja-JP" altLang="en-US" sz="2700" dirty="0"/>
              <a:t>日</a:t>
            </a:r>
            <a:endParaRPr lang="en-US" altLang="ja-JP" sz="27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1" name="タイトル 1"/>
          <p:cNvSpPr>
            <a:spLocks noGrp="1"/>
          </p:cNvSpPr>
          <p:nvPr>
            <p:ph type="title"/>
          </p:nvPr>
        </p:nvSpPr>
        <p:spPr/>
        <p:txBody>
          <a:bodyPr/>
          <a:lstStyle/>
          <a:p>
            <a:pPr fontAlgn="auto">
              <a:spcAft>
                <a:spcPts val="0"/>
              </a:spcAft>
              <a:defRPr/>
            </a:pPr>
            <a:r>
              <a:rPr lang="ja-JP" altLang="en-US" dirty="0" smtClean="0">
                <a:solidFill>
                  <a:schemeClr val="tx2">
                    <a:satMod val="130000"/>
                  </a:schemeClr>
                </a:solidFill>
                <a:cs typeface="+mj-cs"/>
              </a:rPr>
              <a:t>ベイズ推定</a:t>
            </a:r>
          </a:p>
        </p:txBody>
      </p:sp>
      <p:sp>
        <p:nvSpPr>
          <p:cNvPr id="32772" name="コンテンツ プレースホルダ 2"/>
          <p:cNvSpPr>
            <a:spLocks noGrp="1"/>
          </p:cNvSpPr>
          <p:nvPr>
            <p:ph idx="1"/>
          </p:nvPr>
        </p:nvSpPr>
        <p:spPr/>
        <p:txBody>
          <a:bodyPr>
            <a:normAutofit/>
          </a:bodyPr>
          <a:lstStyle/>
          <a:p>
            <a:pPr>
              <a:lnSpc>
                <a:spcPct val="90000"/>
              </a:lnSpc>
            </a:pPr>
            <a:endParaRPr lang="en-US" altLang="ja-JP" sz="3300" dirty="0"/>
          </a:p>
          <a:p>
            <a:pPr>
              <a:lnSpc>
                <a:spcPct val="90000"/>
              </a:lnSpc>
            </a:pPr>
            <a:endParaRPr lang="en-US" altLang="ja-JP" sz="3300" dirty="0"/>
          </a:p>
          <a:p>
            <a:pPr>
              <a:lnSpc>
                <a:spcPct val="90000"/>
              </a:lnSpc>
            </a:pPr>
            <a:endParaRPr lang="en-US" altLang="ja-JP" sz="3300" dirty="0"/>
          </a:p>
          <a:p>
            <a:pPr>
              <a:lnSpc>
                <a:spcPct val="90000"/>
              </a:lnSpc>
            </a:pPr>
            <a:r>
              <a:rPr lang="en-US" altLang="ja-JP" sz="3300" dirty="0"/>
              <a:t>P(B|R): R</a:t>
            </a:r>
            <a:r>
              <a:rPr lang="ja-JP" altLang="en-US" sz="3300" dirty="0"/>
              <a:t>という事象のもとで</a:t>
            </a:r>
            <a:r>
              <a:rPr lang="en-US" altLang="ja-JP" sz="3300" dirty="0"/>
              <a:t>B</a:t>
            </a:r>
            <a:r>
              <a:rPr lang="ja-JP" altLang="en-US" sz="3300" dirty="0"/>
              <a:t>が発生する</a:t>
            </a:r>
            <a:br>
              <a:rPr lang="ja-JP" altLang="en-US" sz="3300" dirty="0"/>
            </a:br>
            <a:r>
              <a:rPr lang="ja-JP" altLang="en-US" sz="3300" dirty="0"/>
              <a:t>条件付き確率</a:t>
            </a:r>
            <a:endParaRPr lang="en-US" altLang="ja-JP" sz="3300" dirty="0"/>
          </a:p>
          <a:p>
            <a:pPr>
              <a:lnSpc>
                <a:spcPct val="90000"/>
              </a:lnSpc>
            </a:pPr>
            <a:r>
              <a:rPr lang="en-US" altLang="ja-JP" sz="3300" dirty="0"/>
              <a:t>P(B): B</a:t>
            </a:r>
            <a:r>
              <a:rPr lang="ja-JP" altLang="en-US" sz="3300" dirty="0"/>
              <a:t>が発生する確率</a:t>
            </a:r>
            <a:endParaRPr lang="en-US" altLang="ja-JP" sz="3300" dirty="0"/>
          </a:p>
          <a:p>
            <a:pPr lvl="1">
              <a:lnSpc>
                <a:spcPct val="90000"/>
              </a:lnSpc>
            </a:pPr>
            <a:r>
              <a:rPr lang="en-US" altLang="ja-JP" sz="2900" dirty="0"/>
              <a:t>B</a:t>
            </a:r>
            <a:r>
              <a:rPr lang="ja-JP" altLang="en-US" sz="2900" dirty="0"/>
              <a:t>が母集団に占める割合から算出可能</a:t>
            </a:r>
          </a:p>
          <a:p>
            <a:pPr>
              <a:lnSpc>
                <a:spcPct val="90000"/>
              </a:lnSpc>
            </a:pPr>
            <a:r>
              <a:rPr lang="en-US" altLang="ja-JP" sz="3300" dirty="0"/>
              <a:t>P(R)</a:t>
            </a:r>
            <a:r>
              <a:rPr lang="ja-JP" altLang="en-US" sz="3300" dirty="0"/>
              <a:t>はすべての想定される原因事象</a:t>
            </a:r>
            <a:r>
              <a:rPr lang="en-US" altLang="ja-JP" sz="3300" dirty="0"/>
              <a:t>X</a:t>
            </a:r>
            <a:r>
              <a:rPr lang="ja-JP" altLang="en-US" sz="3300" dirty="0"/>
              <a:t>を用いて</a:t>
            </a:r>
          </a:p>
          <a:p>
            <a:pPr lvl="1">
              <a:lnSpc>
                <a:spcPct val="90000"/>
              </a:lnSpc>
            </a:pPr>
            <a:r>
              <a:rPr lang="en-US" altLang="ja-JP" sz="2900" dirty="0"/>
              <a:t>P(R) = ΣXP(R|X)P(X)</a:t>
            </a:r>
          </a:p>
        </p:txBody>
      </p:sp>
      <p:sp>
        <p:nvSpPr>
          <p:cNvPr id="4" name="スライド番号プレースホルダ 3"/>
          <p:cNvSpPr>
            <a:spLocks noGrp="1"/>
          </p:cNvSpPr>
          <p:nvPr>
            <p:ph type="sldNum" sz="quarter" idx="10"/>
          </p:nvPr>
        </p:nvSpPr>
        <p:spPr>
          <a:prstGeom prst="rect">
            <a:avLst/>
          </a:prstGeom>
        </p:spPr>
        <p:txBody>
          <a:bodyPr lIns="101599" tIns="50799" rIns="101599" bIns="50799"/>
          <a:lstStyle/>
          <a:p>
            <a:pPr>
              <a:defRPr/>
            </a:pPr>
            <a:fld id="{360D2915-03D3-D043-AE5E-2FBF7D8C106C}" type="slidenum">
              <a:rPr lang="en-US" altLang="ja-JP"/>
              <a:pPr>
                <a:defRPr/>
              </a:pPr>
              <a:t>10</a:t>
            </a:fld>
            <a:endParaRPr lang="en-US" altLang="ja-JP"/>
          </a:p>
        </p:txBody>
      </p:sp>
      <p:graphicFrame>
        <p:nvGraphicFramePr>
          <p:cNvPr id="30722" name="Object 2"/>
          <p:cNvGraphicFramePr>
            <a:graphicFrameLocks noChangeAspect="1"/>
          </p:cNvGraphicFramePr>
          <p:nvPr/>
        </p:nvGraphicFramePr>
        <p:xfrm>
          <a:off x="1831976" y="1295400"/>
          <a:ext cx="5762624" cy="1571626"/>
        </p:xfrm>
        <a:graphic>
          <a:graphicData uri="http://schemas.openxmlformats.org/presentationml/2006/ole">
            <p:oleObj spid="_x0000_s193538" name="数式" r:id="rId3" imgW="1536480" imgH="419040" progId="Equation.3">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タイトル 1"/>
          <p:cNvSpPr>
            <a:spLocks noGrp="1"/>
          </p:cNvSpPr>
          <p:nvPr>
            <p:ph type="title"/>
          </p:nvPr>
        </p:nvSpPr>
        <p:spPr/>
        <p:txBody>
          <a:bodyPr/>
          <a:lstStyle/>
          <a:p>
            <a:r>
              <a:rPr lang="ja-JP" altLang="en-US" smtClean="0"/>
              <a:t>ベイズ推定の例</a:t>
            </a:r>
          </a:p>
        </p:txBody>
      </p:sp>
      <p:sp>
        <p:nvSpPr>
          <p:cNvPr id="33796" name="コンテンツ プレースホルダ 5"/>
          <p:cNvSpPr>
            <a:spLocks noGrp="1"/>
          </p:cNvSpPr>
          <p:nvPr>
            <p:ph idx="1"/>
          </p:nvPr>
        </p:nvSpPr>
        <p:spPr/>
        <p:txBody>
          <a:bodyPr>
            <a:normAutofit/>
          </a:bodyPr>
          <a:lstStyle/>
          <a:p>
            <a:r>
              <a:rPr lang="ja-JP" altLang="en-US" dirty="0" smtClean="0"/>
              <a:t>レビューの有</a:t>
            </a:r>
            <a:r>
              <a:rPr lang="en-US" altLang="ja-JP" dirty="0" smtClean="0"/>
              <a:t>(R)</a:t>
            </a:r>
            <a:r>
              <a:rPr lang="ja-JP" altLang="en-US" dirty="0" smtClean="0"/>
              <a:t>無</a:t>
            </a:r>
            <a:r>
              <a:rPr lang="en-US" altLang="ja-JP" dirty="0" smtClean="0"/>
              <a:t>(NR)</a:t>
            </a:r>
            <a:r>
              <a:rPr lang="ja-JP" altLang="en-US" dirty="0" smtClean="0"/>
              <a:t>と不具合の有</a:t>
            </a:r>
            <a:r>
              <a:rPr lang="en-US" altLang="ja-JP" dirty="0" smtClean="0"/>
              <a:t>(B)</a:t>
            </a:r>
            <a:r>
              <a:rPr lang="ja-JP" altLang="en-US" dirty="0" smtClean="0"/>
              <a:t>無</a:t>
            </a:r>
            <a:r>
              <a:rPr lang="en-US" altLang="ja-JP" dirty="0" smtClean="0"/>
              <a:t>(NB)</a:t>
            </a:r>
            <a:r>
              <a:rPr lang="ja-JP" altLang="en-US" dirty="0" smtClean="0"/>
              <a:t>を観察したところ，以下のような結果となったとする．</a:t>
            </a:r>
            <a:endParaRPr lang="en-US" altLang="ja-JP" dirty="0" smtClean="0"/>
          </a:p>
          <a:p>
            <a:pPr lvl="1"/>
            <a:r>
              <a:rPr lang="ja-JP" altLang="en-US" dirty="0" smtClean="0"/>
              <a:t>レビューをした</a:t>
            </a:r>
            <a:r>
              <a:rPr lang="en-US" altLang="ja-JP" dirty="0" smtClean="0"/>
              <a:t>(R)</a:t>
            </a:r>
            <a:r>
              <a:rPr lang="ja-JP" altLang="en-US" dirty="0" smtClean="0"/>
              <a:t>；不具合発生した</a:t>
            </a:r>
            <a:r>
              <a:rPr lang="en-US" altLang="ja-JP" dirty="0" smtClean="0"/>
              <a:t>(B): 10</a:t>
            </a:r>
          </a:p>
          <a:p>
            <a:pPr lvl="1"/>
            <a:r>
              <a:rPr lang="ja-JP" altLang="en-US" dirty="0" smtClean="0"/>
              <a:t>レビューをしなかった</a:t>
            </a:r>
            <a:r>
              <a:rPr lang="en-US" altLang="ja-JP" dirty="0" smtClean="0"/>
              <a:t>(NR)</a:t>
            </a:r>
            <a:r>
              <a:rPr lang="ja-JP" altLang="en-US" dirty="0" smtClean="0"/>
              <a:t>；不具合発生した</a:t>
            </a:r>
            <a:r>
              <a:rPr lang="en-US" altLang="ja-JP" dirty="0" smtClean="0"/>
              <a:t>(B): 30</a:t>
            </a:r>
          </a:p>
          <a:p>
            <a:pPr lvl="1"/>
            <a:r>
              <a:rPr lang="ja-JP" altLang="en-US" dirty="0" smtClean="0"/>
              <a:t>レビューをした</a:t>
            </a:r>
            <a:r>
              <a:rPr lang="en-US" altLang="ja-JP" dirty="0" smtClean="0"/>
              <a:t>(R)</a:t>
            </a:r>
            <a:r>
              <a:rPr lang="ja-JP" altLang="en-US" dirty="0" smtClean="0"/>
              <a:t>；不具合発生せず</a:t>
            </a:r>
            <a:r>
              <a:rPr lang="en-US" altLang="ja-JP" dirty="0" smtClean="0"/>
              <a:t>(NB): 20</a:t>
            </a:r>
          </a:p>
          <a:p>
            <a:pPr lvl="1"/>
            <a:r>
              <a:rPr lang="ja-JP" altLang="en-US" dirty="0" smtClean="0"/>
              <a:t>レビューをしなかった</a:t>
            </a:r>
            <a:r>
              <a:rPr lang="en-US" altLang="ja-JP" dirty="0" smtClean="0"/>
              <a:t>(NR)</a:t>
            </a:r>
            <a:r>
              <a:rPr lang="ja-JP" altLang="en-US" dirty="0" smtClean="0"/>
              <a:t>；不具合発生せず</a:t>
            </a:r>
            <a:r>
              <a:rPr lang="en-US" altLang="ja-JP" dirty="0" smtClean="0"/>
              <a:t>(NB): 20</a:t>
            </a:r>
          </a:p>
          <a:p>
            <a:endParaRPr lang="ja-JP" altLang="en-US" dirty="0" smtClean="0"/>
          </a:p>
          <a:p>
            <a:r>
              <a:rPr lang="ja-JP" altLang="en-US" dirty="0" smtClean="0"/>
              <a:t>では，レビューをしなかったとき，不具合が発生する確率は？</a:t>
            </a:r>
          </a:p>
        </p:txBody>
      </p:sp>
      <p:sp>
        <p:nvSpPr>
          <p:cNvPr id="4" name="スライド番号プレースホルダ 3"/>
          <p:cNvSpPr>
            <a:spLocks noGrp="1"/>
          </p:cNvSpPr>
          <p:nvPr>
            <p:ph type="sldNum" sz="quarter" idx="10"/>
          </p:nvPr>
        </p:nvSpPr>
        <p:spPr>
          <a:prstGeom prst="rect">
            <a:avLst/>
          </a:prstGeom>
        </p:spPr>
        <p:txBody>
          <a:bodyPr lIns="101599" tIns="50799" rIns="101599" bIns="50799"/>
          <a:lstStyle/>
          <a:p>
            <a:fld id="{5871C6E8-CFE0-5D41-88CE-BB68F3DB2498}" type="slidenum">
              <a:rPr lang="en-US" altLang="ja-JP" smtClean="0"/>
              <a:pPr/>
              <a:t>11</a:t>
            </a:fld>
            <a:endParaRPr lang="en-US" altLang="ja-JP"/>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タイトル 1"/>
          <p:cNvSpPr>
            <a:spLocks noGrp="1"/>
          </p:cNvSpPr>
          <p:nvPr>
            <p:ph type="title"/>
          </p:nvPr>
        </p:nvSpPr>
        <p:spPr/>
        <p:txBody>
          <a:bodyPr/>
          <a:lstStyle/>
          <a:p>
            <a:pPr fontAlgn="auto">
              <a:spcAft>
                <a:spcPts val="0"/>
              </a:spcAft>
              <a:defRPr/>
            </a:pPr>
            <a:r>
              <a:rPr lang="ja-JP" altLang="en-US" dirty="0" smtClean="0">
                <a:solidFill>
                  <a:schemeClr val="tx2">
                    <a:satMod val="130000"/>
                  </a:schemeClr>
                </a:solidFill>
                <a:cs typeface="+mj-cs"/>
              </a:rPr>
              <a:t>ベイズ推定の計算　</a:t>
            </a:r>
            <a:r>
              <a:rPr lang="en-US" altLang="ja-JP" dirty="0" smtClean="0">
                <a:solidFill>
                  <a:schemeClr val="tx2">
                    <a:satMod val="130000"/>
                  </a:schemeClr>
                </a:solidFill>
                <a:cs typeface="+mj-cs"/>
              </a:rPr>
              <a:t>(1/2)</a:t>
            </a:r>
          </a:p>
        </p:txBody>
      </p:sp>
      <p:sp>
        <p:nvSpPr>
          <p:cNvPr id="32771" name="コンテンツ プレースホルダ 5"/>
          <p:cNvSpPr>
            <a:spLocks noGrp="1"/>
          </p:cNvSpPr>
          <p:nvPr>
            <p:ph idx="1"/>
          </p:nvPr>
        </p:nvSpPr>
        <p:spPr/>
        <p:txBody>
          <a:bodyPr/>
          <a:lstStyle/>
          <a:p>
            <a:r>
              <a:rPr lang="ja-JP" altLang="en-US" dirty="0">
                <a:latin typeface="Franklin Gothic Medium" charset="0"/>
              </a:rPr>
              <a:t>レビューをしなかったときに不具合が発生する確率を求める．</a:t>
            </a:r>
          </a:p>
          <a:p>
            <a:r>
              <a:rPr lang="ja-JP" altLang="en-US" dirty="0">
                <a:latin typeface="Franklin Gothic Medium" charset="0"/>
              </a:rPr>
              <a:t>求める確率は　</a:t>
            </a:r>
            <a:r>
              <a:rPr lang="en-US" altLang="ja-JP" dirty="0">
                <a:latin typeface="Franklin Gothic Medium" charset="0"/>
              </a:rPr>
              <a:t>P(B|NR</a:t>
            </a:r>
            <a:r>
              <a:rPr lang="en-US" altLang="ja-JP" dirty="0" smtClean="0">
                <a:latin typeface="Franklin Gothic Medium" charset="0"/>
              </a:rPr>
              <a:t>)</a:t>
            </a:r>
          </a:p>
          <a:p>
            <a:endParaRPr lang="en-US" altLang="ja-JP" dirty="0" smtClean="0">
              <a:latin typeface="Franklin Gothic Medium" charset="0"/>
            </a:endParaRPr>
          </a:p>
          <a:p>
            <a:pPr lvl="1"/>
            <a:r>
              <a:rPr lang="ja-JP" altLang="en-US" dirty="0" smtClean="0"/>
              <a:t>レビューをした</a:t>
            </a:r>
            <a:r>
              <a:rPr lang="en-US" altLang="ja-JP" dirty="0" smtClean="0"/>
              <a:t>(R)</a:t>
            </a:r>
            <a:r>
              <a:rPr lang="ja-JP" altLang="en-US" dirty="0" smtClean="0"/>
              <a:t>；不具合発生した</a:t>
            </a:r>
            <a:r>
              <a:rPr lang="en-US" altLang="ja-JP" dirty="0" smtClean="0"/>
              <a:t>(B): 10</a:t>
            </a:r>
          </a:p>
          <a:p>
            <a:pPr lvl="1"/>
            <a:r>
              <a:rPr lang="ja-JP" altLang="en-US" dirty="0" smtClean="0"/>
              <a:t>レビューをしなかった</a:t>
            </a:r>
            <a:r>
              <a:rPr lang="en-US" altLang="ja-JP" dirty="0" smtClean="0"/>
              <a:t>(NR)</a:t>
            </a:r>
            <a:r>
              <a:rPr lang="ja-JP" altLang="en-US" dirty="0" smtClean="0"/>
              <a:t>；不具合発生した</a:t>
            </a:r>
            <a:r>
              <a:rPr lang="en-US" altLang="ja-JP" dirty="0" smtClean="0"/>
              <a:t>(B): 30</a:t>
            </a:r>
          </a:p>
          <a:p>
            <a:pPr lvl="1"/>
            <a:r>
              <a:rPr lang="ja-JP" altLang="en-US" dirty="0" smtClean="0"/>
              <a:t>レビューをした</a:t>
            </a:r>
            <a:r>
              <a:rPr lang="en-US" altLang="ja-JP" dirty="0" smtClean="0"/>
              <a:t>(R)</a:t>
            </a:r>
            <a:r>
              <a:rPr lang="ja-JP" altLang="en-US" dirty="0" smtClean="0"/>
              <a:t>；不具合発生せず</a:t>
            </a:r>
            <a:r>
              <a:rPr lang="en-US" altLang="ja-JP" dirty="0" smtClean="0"/>
              <a:t>(NB): 20</a:t>
            </a:r>
          </a:p>
          <a:p>
            <a:pPr lvl="1"/>
            <a:r>
              <a:rPr lang="ja-JP" altLang="en-US" dirty="0" smtClean="0"/>
              <a:t>レビューをしなかった</a:t>
            </a:r>
            <a:r>
              <a:rPr lang="en-US" altLang="ja-JP" dirty="0" smtClean="0"/>
              <a:t>(NR)</a:t>
            </a:r>
            <a:r>
              <a:rPr lang="ja-JP" altLang="en-US" dirty="0" smtClean="0"/>
              <a:t>；不具合発生せず</a:t>
            </a:r>
            <a:r>
              <a:rPr lang="en-US" altLang="ja-JP" dirty="0" smtClean="0"/>
              <a:t>(NB): 20</a:t>
            </a:r>
          </a:p>
          <a:p>
            <a:endParaRPr lang="en-US" altLang="ja-JP" dirty="0">
              <a:latin typeface="Franklin Gothic Medium" charset="0"/>
            </a:endParaRPr>
          </a:p>
        </p:txBody>
      </p:sp>
      <p:sp>
        <p:nvSpPr>
          <p:cNvPr id="4" name="スライド番号プレースホルダ 3"/>
          <p:cNvSpPr txBox="1">
            <a:spLocks noGrp="1"/>
          </p:cNvSpPr>
          <p:nvPr/>
        </p:nvSpPr>
        <p:spPr bwMode="auto">
          <a:xfrm>
            <a:off x="6889750" y="139348"/>
            <a:ext cx="2116667" cy="508000"/>
          </a:xfrm>
          <a:prstGeom prst="rect">
            <a:avLst/>
          </a:prstGeom>
          <a:noFill/>
          <a:ln>
            <a:miter lim="800000"/>
            <a:headEnd/>
            <a:tailEnd/>
          </a:ln>
        </p:spPr>
        <p:txBody>
          <a:bodyPr lIns="101599" tIns="50799" rIns="101599" bIns="50799">
            <a:prstTxWarp prst="textNoShape">
              <a:avLst/>
            </a:prstTxWarp>
          </a:bodyPr>
          <a:lstStyle/>
          <a:p>
            <a:pPr algn="r">
              <a:defRPr/>
            </a:pPr>
            <a:fld id="{54497A74-4AA8-B14F-927B-B72BBAD3E90D}" type="slidenum">
              <a:rPr lang="en-US" altLang="ja-JP" sz="1600" b="1">
                <a:latin typeface="+mn-lt"/>
              </a:rPr>
              <a:pPr algn="r">
                <a:defRPr/>
              </a:pPr>
              <a:t>12</a:t>
            </a:fld>
            <a:endParaRPr lang="en-US" altLang="ja-JP" sz="1600" b="1" dirty="0">
              <a:latin typeface="+mn-lt"/>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3" name="タイトル 1"/>
          <p:cNvSpPr>
            <a:spLocks noGrp="1"/>
          </p:cNvSpPr>
          <p:nvPr>
            <p:ph type="title"/>
          </p:nvPr>
        </p:nvSpPr>
        <p:spPr/>
        <p:txBody>
          <a:bodyPr/>
          <a:lstStyle/>
          <a:p>
            <a:pPr fontAlgn="auto">
              <a:spcAft>
                <a:spcPts val="0"/>
              </a:spcAft>
              <a:defRPr/>
            </a:pPr>
            <a:r>
              <a:rPr lang="ja-JP" altLang="en-US" dirty="0" smtClean="0">
                <a:solidFill>
                  <a:schemeClr val="tx2">
                    <a:satMod val="130000"/>
                  </a:schemeClr>
                </a:solidFill>
                <a:cs typeface="+mj-cs"/>
              </a:rPr>
              <a:t>ベイズ推定の計算 </a:t>
            </a:r>
            <a:r>
              <a:rPr lang="en-US" altLang="ja-JP" dirty="0" smtClean="0">
                <a:solidFill>
                  <a:schemeClr val="tx2">
                    <a:satMod val="130000"/>
                  </a:schemeClr>
                </a:solidFill>
                <a:cs typeface="+mj-cs"/>
              </a:rPr>
              <a:t>(2/2)</a:t>
            </a:r>
          </a:p>
        </p:txBody>
      </p:sp>
      <p:sp>
        <p:nvSpPr>
          <p:cNvPr id="4" name="スライド番号プレースホルダ 3"/>
          <p:cNvSpPr>
            <a:spLocks noGrp="1"/>
          </p:cNvSpPr>
          <p:nvPr>
            <p:ph type="sldNum" sz="quarter" idx="10"/>
          </p:nvPr>
        </p:nvSpPr>
        <p:spPr>
          <a:prstGeom prst="rect">
            <a:avLst/>
          </a:prstGeom>
        </p:spPr>
        <p:txBody>
          <a:bodyPr lIns="101599" tIns="50799" rIns="101599" bIns="50799"/>
          <a:lstStyle/>
          <a:p>
            <a:pPr>
              <a:defRPr/>
            </a:pPr>
            <a:fld id="{3690B2BF-78A8-3F41-88C2-436E4FE8ED71}" type="slidenum">
              <a:rPr lang="en-US" altLang="ja-JP"/>
              <a:pPr>
                <a:defRPr/>
              </a:pPr>
              <a:t>13</a:t>
            </a:fld>
            <a:endParaRPr lang="en-US" altLang="ja-JP"/>
          </a:p>
        </p:txBody>
      </p:sp>
      <p:graphicFrame>
        <p:nvGraphicFramePr>
          <p:cNvPr id="33794" name="Object 2"/>
          <p:cNvGraphicFramePr>
            <a:graphicFrameLocks noChangeAspect="1"/>
          </p:cNvGraphicFramePr>
          <p:nvPr/>
        </p:nvGraphicFramePr>
        <p:xfrm>
          <a:off x="1117600" y="1524000"/>
          <a:ext cx="8080374" cy="5184069"/>
        </p:xfrm>
        <a:graphic>
          <a:graphicData uri="http://schemas.openxmlformats.org/presentationml/2006/ole">
            <p:oleObj spid="_x0000_s196610" name="数式" r:id="rId3" imgW="2374560" imgH="1523880" progId="Equation.3">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6" name="タイトル 1"/>
          <p:cNvSpPr>
            <a:spLocks noGrp="1"/>
          </p:cNvSpPr>
          <p:nvPr>
            <p:ph type="title"/>
          </p:nvPr>
        </p:nvSpPr>
        <p:spPr/>
        <p:txBody>
          <a:bodyPr/>
          <a:lstStyle/>
          <a:p>
            <a:r>
              <a:rPr lang="en-US" altLang="ja-JP" smtClean="0"/>
              <a:t>Menzies</a:t>
            </a:r>
            <a:r>
              <a:rPr lang="ja-JP" altLang="en-US" smtClean="0"/>
              <a:t>らの結論</a:t>
            </a:r>
            <a:endParaRPr lang="ja-JP" altLang="en-US"/>
          </a:p>
        </p:txBody>
      </p:sp>
      <p:sp>
        <p:nvSpPr>
          <p:cNvPr id="36867" name="コンテンツ プレースホルダ 2"/>
          <p:cNvSpPr>
            <a:spLocks noGrp="1"/>
          </p:cNvSpPr>
          <p:nvPr>
            <p:ph idx="1"/>
          </p:nvPr>
        </p:nvSpPr>
        <p:spPr/>
        <p:txBody>
          <a:bodyPr/>
          <a:lstStyle/>
          <a:p>
            <a:r>
              <a:rPr lang="en-US" altLang="ja-JP" dirty="0" smtClean="0"/>
              <a:t>Naïve </a:t>
            </a:r>
            <a:r>
              <a:rPr lang="en-US" altLang="ja-JP" dirty="0" err="1" smtClean="0"/>
              <a:t>bayes</a:t>
            </a:r>
            <a:r>
              <a:rPr lang="ja-JP" altLang="en-US" dirty="0" smtClean="0"/>
              <a:t>によって，不具合を特定するのに</a:t>
            </a:r>
            <a:r>
              <a:rPr lang="en-US" altLang="ja-JP" dirty="0" smtClean="0"/>
              <a:t/>
            </a:r>
            <a:br>
              <a:rPr lang="en-US" altLang="ja-JP" dirty="0" smtClean="0"/>
            </a:br>
            <a:r>
              <a:rPr lang="ja-JP" altLang="en-US" dirty="0" smtClean="0"/>
              <a:t>重要な要因を発見した</a:t>
            </a:r>
            <a:r>
              <a:rPr lang="en-US" altLang="ja-JP" dirty="0" smtClean="0"/>
              <a:t>!</a:t>
            </a:r>
            <a:r>
              <a:rPr lang="ja-JP" altLang="en-US" dirty="0" smtClean="0"/>
              <a:t>と，主張</a:t>
            </a:r>
            <a:endParaRPr lang="en-US" altLang="ja-JP" dirty="0" smtClean="0"/>
          </a:p>
          <a:p>
            <a:pPr lvl="1"/>
            <a:r>
              <a:rPr lang="en-US" altLang="ja-JP" dirty="0" smtClean="0"/>
              <a:t>Halstead</a:t>
            </a:r>
            <a:r>
              <a:rPr lang="ja-JP" altLang="en-US" dirty="0" smtClean="0"/>
              <a:t>の</a:t>
            </a:r>
            <a:r>
              <a:rPr lang="en-US" altLang="ja-JP" dirty="0" smtClean="0"/>
              <a:t>μ2</a:t>
            </a:r>
          </a:p>
          <a:p>
            <a:pPr lvl="1"/>
            <a:r>
              <a:rPr lang="en-US" altLang="ja-JP" dirty="0" smtClean="0"/>
              <a:t>Number of lines</a:t>
            </a:r>
          </a:p>
          <a:p>
            <a:pPr lvl="1"/>
            <a:r>
              <a:rPr lang="en-US" altLang="ja-JP" dirty="0" smtClean="0"/>
              <a:t>Percent comment</a:t>
            </a:r>
          </a:p>
          <a:p>
            <a:pPr lvl="1"/>
            <a:r>
              <a:rPr lang="en-US" altLang="ja-JP" dirty="0" smtClean="0"/>
              <a:t>Loc blanks</a:t>
            </a:r>
          </a:p>
          <a:p>
            <a:pPr lvl="1"/>
            <a:r>
              <a:rPr lang="en-US" altLang="ja-JP" dirty="0" smtClean="0"/>
              <a:t>Call pairs</a:t>
            </a:r>
          </a:p>
          <a:p>
            <a:pPr lvl="1"/>
            <a:r>
              <a:rPr lang="en-US" altLang="ja-JP" dirty="0" smtClean="0"/>
              <a:t>Loc comments</a:t>
            </a:r>
          </a:p>
          <a:p>
            <a:pPr lvl="1"/>
            <a:r>
              <a:rPr lang="en-US" altLang="ja-JP" dirty="0" smtClean="0"/>
              <a:t>	etc.</a:t>
            </a:r>
            <a:endParaRPr lang="ja-JP" altLang="en-US" dirty="0"/>
          </a:p>
        </p:txBody>
      </p:sp>
      <p:sp>
        <p:nvSpPr>
          <p:cNvPr id="4" name="スライド番号プレースホルダ 3"/>
          <p:cNvSpPr>
            <a:spLocks noGrp="1"/>
          </p:cNvSpPr>
          <p:nvPr>
            <p:ph type="sldNum" sz="quarter" idx="10"/>
          </p:nvPr>
        </p:nvSpPr>
        <p:spPr>
          <a:prstGeom prst="rect">
            <a:avLst/>
          </a:prstGeom>
        </p:spPr>
        <p:txBody>
          <a:bodyPr lIns="101599" tIns="50799" rIns="101599" bIns="50799"/>
          <a:lstStyle/>
          <a:p>
            <a:fld id="{A5373503-B67A-1D4D-B4EE-10E2EDCE20C0}" type="slidenum">
              <a:rPr lang="en-US" altLang="ja-JP" smtClean="0"/>
              <a:pPr/>
              <a:t>14</a:t>
            </a:fld>
            <a:endParaRPr lang="en-US" altLang="ja-JP"/>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Rectangle 6"/>
          <p:cNvSpPr>
            <a:spLocks noGrp="1" noChangeArrowheads="1"/>
          </p:cNvSpPr>
          <p:nvPr>
            <p:ph type="title"/>
          </p:nvPr>
        </p:nvSpPr>
        <p:spPr/>
        <p:txBody>
          <a:bodyPr/>
          <a:lstStyle/>
          <a:p>
            <a:r>
              <a:rPr lang="en-US" altLang="ja-JP" smtClean="0"/>
              <a:t>Fault-proneness</a:t>
            </a:r>
            <a:r>
              <a:rPr lang="ja-JP" altLang="en-US" smtClean="0"/>
              <a:t>予測の考察</a:t>
            </a:r>
            <a:endParaRPr lang="ja-JP" altLang="en-US"/>
          </a:p>
        </p:txBody>
      </p:sp>
      <p:sp>
        <p:nvSpPr>
          <p:cNvPr id="37891" name="Rectangle 7"/>
          <p:cNvSpPr>
            <a:spLocks noGrp="1" noChangeArrowheads="1"/>
          </p:cNvSpPr>
          <p:nvPr>
            <p:ph idx="1"/>
          </p:nvPr>
        </p:nvSpPr>
        <p:spPr/>
        <p:txBody>
          <a:bodyPr wrap="none">
            <a:normAutofit/>
          </a:bodyPr>
          <a:lstStyle/>
          <a:p>
            <a:r>
              <a:rPr lang="en-US" altLang="ja-JP" dirty="0" smtClean="0"/>
              <a:t>FP Prediction</a:t>
            </a:r>
            <a:r>
              <a:rPr lang="ja-JP" altLang="en-US" dirty="0" smtClean="0"/>
              <a:t>の分野は成熟している</a:t>
            </a:r>
            <a:endParaRPr lang="en-US" altLang="ja-JP" dirty="0" smtClean="0"/>
          </a:p>
          <a:p>
            <a:pPr lvl="1"/>
            <a:r>
              <a:rPr lang="ja-JP" altLang="en-US" dirty="0" smtClean="0"/>
              <a:t>長年にわたり，多様な手法が試みられてきた．</a:t>
            </a:r>
            <a:endParaRPr lang="en-US" altLang="ja-JP" dirty="0" smtClean="0"/>
          </a:p>
          <a:p>
            <a:endParaRPr lang="en-US" altLang="ja-JP" dirty="0" smtClean="0"/>
          </a:p>
          <a:p>
            <a:r>
              <a:rPr lang="ja-JP" altLang="en-US" dirty="0" smtClean="0"/>
              <a:t>なぜデファクトスタンダードが無いのか</a:t>
            </a:r>
            <a:endParaRPr lang="en-US" altLang="ja-JP" dirty="0" smtClean="0"/>
          </a:p>
          <a:p>
            <a:pPr lvl="1"/>
            <a:r>
              <a:rPr lang="ja-JP" altLang="en-US" dirty="0" smtClean="0"/>
              <a:t>それほど精度が高いものではない</a:t>
            </a:r>
            <a:endParaRPr lang="en-US" altLang="ja-JP" dirty="0" smtClean="0"/>
          </a:p>
          <a:p>
            <a:pPr lvl="2"/>
            <a:r>
              <a:rPr lang="ja-JP" altLang="en-US" dirty="0" smtClean="0"/>
              <a:t>不具合モジュールの</a:t>
            </a:r>
            <a:r>
              <a:rPr lang="en-US" altLang="ja-JP" dirty="0" smtClean="0"/>
              <a:t>6,7</a:t>
            </a:r>
            <a:r>
              <a:rPr lang="ja-JP" altLang="en-US" dirty="0" smtClean="0"/>
              <a:t>割程度が予測できる程度</a:t>
            </a:r>
            <a:endParaRPr lang="en-US" altLang="ja-JP" dirty="0" smtClean="0"/>
          </a:p>
          <a:p>
            <a:pPr lvl="1"/>
            <a:r>
              <a:rPr lang="ja-JP" altLang="en-US" dirty="0" smtClean="0"/>
              <a:t>予測には多くのメトリクスが必要</a:t>
            </a:r>
            <a:endParaRPr lang="en-US" altLang="ja-JP" dirty="0" smtClean="0"/>
          </a:p>
          <a:p>
            <a:pPr lvl="2"/>
            <a:r>
              <a:rPr lang="en-US" altLang="ja-JP" dirty="0" smtClean="0"/>
              <a:t>COCOMO</a:t>
            </a:r>
            <a:r>
              <a:rPr lang="ja-JP" altLang="en-US" dirty="0" smtClean="0"/>
              <a:t>で測るものとは別</a:t>
            </a:r>
            <a:endParaRPr lang="en-US" altLang="ja-JP" dirty="0" smtClean="0"/>
          </a:p>
          <a:p>
            <a:endParaRPr lang="en-US" altLang="ja-JP" dirty="0" smtClean="0"/>
          </a:p>
          <a:p>
            <a:r>
              <a:rPr lang="ja-JP" altLang="en-US" dirty="0" smtClean="0"/>
              <a:t>効果の割に手間がかかると敬遠されている</a:t>
            </a:r>
            <a:r>
              <a:rPr lang="en-US" altLang="ja-JP" dirty="0" smtClean="0"/>
              <a:t>?</a:t>
            </a:r>
          </a:p>
          <a:p>
            <a:endParaRPr lang="en-US" altLang="ja-JP" dirty="0" smtClean="0"/>
          </a:p>
          <a:p>
            <a:r>
              <a:rPr lang="ja-JP" altLang="en-US" dirty="0" smtClean="0">
                <a:solidFill>
                  <a:srgbClr val="FF0000"/>
                </a:solidFill>
              </a:rPr>
              <a:t>不具合が予測できても活用法が無いのか？</a:t>
            </a:r>
            <a:endParaRPr lang="ja-JP" altLang="en-US" dirty="0">
              <a:solidFill>
                <a:srgbClr val="FF0000"/>
              </a:solidFill>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Rectangle 6"/>
          <p:cNvSpPr>
            <a:spLocks noGrp="1" noChangeArrowheads="1"/>
          </p:cNvSpPr>
          <p:nvPr>
            <p:ph type="title"/>
          </p:nvPr>
        </p:nvSpPr>
        <p:spPr/>
        <p:txBody>
          <a:bodyPr>
            <a:normAutofit/>
          </a:bodyPr>
          <a:lstStyle/>
          <a:p>
            <a:pPr fontAlgn="auto">
              <a:spcAft>
                <a:spcPts val="0"/>
              </a:spcAft>
              <a:defRPr/>
            </a:pPr>
            <a:r>
              <a:rPr lang="ja-JP" altLang="en-US" dirty="0" smtClean="0">
                <a:solidFill>
                  <a:schemeClr val="tx2">
                    <a:satMod val="130000"/>
                  </a:schemeClr>
                </a:solidFill>
                <a:cs typeface="+mj-cs"/>
              </a:rPr>
              <a:t>リポジトリマイニングへの流れ</a:t>
            </a:r>
            <a:endParaRPr lang="ja-JP" altLang="en-US" dirty="0">
              <a:solidFill>
                <a:schemeClr val="tx2">
                  <a:satMod val="130000"/>
                </a:schemeClr>
              </a:solidFill>
              <a:cs typeface="+mj-cs"/>
            </a:endParaRPr>
          </a:p>
        </p:txBody>
      </p:sp>
      <p:sp>
        <p:nvSpPr>
          <p:cNvPr id="38915" name="Rectangle 7"/>
          <p:cNvSpPr>
            <a:spLocks noGrp="1" noChangeArrowheads="1"/>
          </p:cNvSpPr>
          <p:nvPr>
            <p:ph idx="1"/>
          </p:nvPr>
        </p:nvSpPr>
        <p:spPr/>
        <p:txBody>
          <a:bodyPr/>
          <a:lstStyle/>
          <a:p>
            <a:r>
              <a:rPr lang="en-US" altLang="ja-JP" dirty="0" smtClean="0"/>
              <a:t>FP</a:t>
            </a:r>
            <a:r>
              <a:rPr lang="ja-JP" altLang="en-US" dirty="0" smtClean="0"/>
              <a:t>の話に限らず，データの収集がネック</a:t>
            </a:r>
            <a:endParaRPr lang="en-US" altLang="ja-JP" dirty="0" smtClean="0"/>
          </a:p>
          <a:p>
            <a:pPr>
              <a:buNone/>
            </a:pPr>
            <a:endParaRPr lang="en-US" altLang="ja-JP" dirty="0" smtClean="0"/>
          </a:p>
          <a:p>
            <a:r>
              <a:rPr lang="ja-JP" altLang="en-US" dirty="0" smtClean="0"/>
              <a:t>データ</a:t>
            </a:r>
            <a:r>
              <a:rPr lang="ja-JP" altLang="en-US" dirty="0" smtClean="0"/>
              <a:t>を</a:t>
            </a:r>
            <a:r>
              <a:rPr lang="ja-JP" altLang="en-US" dirty="0" smtClean="0"/>
              <a:t>自力</a:t>
            </a:r>
            <a:r>
              <a:rPr lang="ja-JP" altLang="en-US" dirty="0" smtClean="0"/>
              <a:t>で収集</a:t>
            </a:r>
            <a:r>
              <a:rPr lang="ja-JP" altLang="en-US" dirty="0" smtClean="0"/>
              <a:t>する</a:t>
            </a:r>
            <a:r>
              <a:rPr lang="ja-JP" altLang="en-US" dirty="0" smtClean="0"/>
              <a:t>方法の模索</a:t>
            </a:r>
            <a:endParaRPr lang="en-US" altLang="ja-JP" dirty="0" smtClean="0"/>
          </a:p>
          <a:p>
            <a:endParaRPr lang="en-US" altLang="ja-JP" dirty="0" smtClean="0"/>
          </a:p>
          <a:p>
            <a:r>
              <a:rPr lang="ja-JP" altLang="en-US" dirty="0" smtClean="0"/>
              <a:t>ソフトウェアリポジトリマイニング</a:t>
            </a:r>
            <a:endParaRPr lang="en-US" altLang="ja-JP" dirty="0" smtClean="0"/>
          </a:p>
          <a:p>
            <a:pPr lvl="1"/>
            <a:r>
              <a:rPr lang="en-US" altLang="ja-JP" dirty="0" smtClean="0"/>
              <a:t>(Software Repository Mining)</a:t>
            </a:r>
          </a:p>
          <a:p>
            <a:pPr lvl="1"/>
            <a:r>
              <a:rPr lang="en-US" altLang="ja-JP" dirty="0" smtClean="0"/>
              <a:t>Mining – </a:t>
            </a:r>
            <a:r>
              <a:rPr lang="ja-JP" altLang="en-US" dirty="0" smtClean="0"/>
              <a:t>採鉱，採掘</a:t>
            </a:r>
            <a:endParaRPr lang="en-US" altLang="ja-JP" dirty="0" smtClean="0"/>
          </a:p>
          <a:p>
            <a:pPr lvl="1"/>
            <a:r>
              <a:rPr lang="ja-JP" altLang="en-US" dirty="0" smtClean="0"/>
              <a:t>構成管理システム，バグトラッキングシステム，メーリングリストなどの生データを「マイニング」することにより，有効な知見を発掘する</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normAutofit/>
          </a:bodyPr>
          <a:lstStyle/>
          <a:p>
            <a:pPr fontAlgn="auto">
              <a:spcAft>
                <a:spcPts val="0"/>
              </a:spcAft>
              <a:defRPr/>
            </a:pPr>
            <a:r>
              <a:rPr lang="ja-JP" altLang="en-US" dirty="0" smtClean="0">
                <a:solidFill>
                  <a:schemeClr val="tx2">
                    <a:satMod val="130000"/>
                  </a:schemeClr>
                </a:solidFill>
                <a:cs typeface="+mj-cs"/>
              </a:rPr>
              <a:t>過去の研究で使用されたデータ</a:t>
            </a:r>
            <a:endParaRPr lang="ja-JP" altLang="en-US" dirty="0">
              <a:solidFill>
                <a:schemeClr val="tx2">
                  <a:satMod val="130000"/>
                </a:schemeClr>
              </a:solidFill>
              <a:cs typeface="+mj-cs"/>
            </a:endParaRPr>
          </a:p>
        </p:txBody>
      </p:sp>
      <p:sp>
        <p:nvSpPr>
          <p:cNvPr id="39939" name="Rectangle 3"/>
          <p:cNvSpPr>
            <a:spLocks noGrp="1" noChangeArrowheads="1"/>
          </p:cNvSpPr>
          <p:nvPr>
            <p:ph idx="1"/>
          </p:nvPr>
        </p:nvSpPr>
        <p:spPr/>
        <p:txBody>
          <a:bodyPr/>
          <a:lstStyle/>
          <a:p>
            <a:r>
              <a:rPr lang="ja-JP" altLang="en-US" dirty="0" smtClean="0"/>
              <a:t>公開されているもの</a:t>
            </a:r>
            <a:endParaRPr lang="en-US" altLang="ja-JP" dirty="0" smtClean="0"/>
          </a:p>
          <a:p>
            <a:pPr lvl="1"/>
            <a:r>
              <a:rPr lang="en-US" altLang="ja-JP" dirty="0" smtClean="0"/>
              <a:t>NASA’s Metrics Data Project</a:t>
            </a:r>
          </a:p>
          <a:p>
            <a:pPr lvl="1"/>
            <a:r>
              <a:rPr lang="en-US" altLang="ja-JP" dirty="0" smtClean="0"/>
              <a:t>PROMISE project</a:t>
            </a:r>
          </a:p>
          <a:p>
            <a:r>
              <a:rPr lang="ja-JP" altLang="en-US" dirty="0" smtClean="0"/>
              <a:t>オープンソース</a:t>
            </a:r>
            <a:r>
              <a:rPr lang="en-US" altLang="ja-JP" dirty="0" smtClean="0"/>
              <a:t> (</a:t>
            </a:r>
            <a:r>
              <a:rPr lang="ja-JP" altLang="en-US" dirty="0" smtClean="0"/>
              <a:t>自力で収集</a:t>
            </a:r>
            <a:r>
              <a:rPr lang="en-US" altLang="ja-JP" dirty="0" smtClean="0"/>
              <a:t>)</a:t>
            </a:r>
          </a:p>
          <a:p>
            <a:pPr lvl="1"/>
            <a:r>
              <a:rPr lang="en-US" altLang="ja-JP" dirty="0" smtClean="0"/>
              <a:t>Apache, </a:t>
            </a:r>
            <a:r>
              <a:rPr lang="en-US" altLang="ja-JP" dirty="0" err="1" smtClean="0"/>
              <a:t>Xpose</a:t>
            </a:r>
            <a:r>
              <a:rPr lang="en-US" altLang="ja-JP" dirty="0" smtClean="0"/>
              <a:t>, </a:t>
            </a:r>
            <a:r>
              <a:rPr lang="en-US" altLang="ja-JP" dirty="0" err="1" smtClean="0"/>
              <a:t>Jwriter</a:t>
            </a:r>
            <a:r>
              <a:rPr lang="en-US" altLang="ja-JP" dirty="0" smtClean="0"/>
              <a:t>, Eclipse</a:t>
            </a:r>
          </a:p>
          <a:p>
            <a:r>
              <a:rPr lang="ja-JP" altLang="en-US" dirty="0" smtClean="0"/>
              <a:t>独自のデータ</a:t>
            </a:r>
            <a:r>
              <a:rPr lang="en-US" altLang="ja-JP" dirty="0" smtClean="0"/>
              <a:t> (</a:t>
            </a:r>
            <a:r>
              <a:rPr lang="ja-JP" altLang="en-US" dirty="0" smtClean="0"/>
              <a:t>企業などからの提供</a:t>
            </a:r>
            <a:r>
              <a:rPr lang="en-US" altLang="ja-JP" dirty="0" smtClean="0"/>
              <a:t>)</a:t>
            </a:r>
          </a:p>
          <a:p>
            <a:pPr lvl="1"/>
            <a:r>
              <a:rPr lang="ja-JP" altLang="en-US" dirty="0" smtClean="0"/>
              <a:t>大規模な通信系組み込みシステム</a:t>
            </a:r>
            <a:endParaRPr lang="en-US" altLang="ja-JP" dirty="0" smtClean="0"/>
          </a:p>
          <a:p>
            <a:pPr lvl="1"/>
            <a:r>
              <a:rPr lang="ja-JP" altLang="en-US" dirty="0" smtClean="0"/>
              <a:t>医療系システム</a:t>
            </a:r>
          </a:p>
        </p:txBody>
      </p:sp>
      <p:sp>
        <p:nvSpPr>
          <p:cNvPr id="6" name="スライド番号プレースホルダ 4"/>
          <p:cNvSpPr>
            <a:spLocks noGrp="1"/>
          </p:cNvSpPr>
          <p:nvPr>
            <p:ph type="sldNum" sz="quarter" idx="10"/>
          </p:nvPr>
        </p:nvSpPr>
        <p:spPr>
          <a:prstGeom prst="rect">
            <a:avLst/>
          </a:prstGeom>
        </p:spPr>
        <p:txBody>
          <a:bodyPr lIns="101599" tIns="50799" rIns="101599" bIns="50799"/>
          <a:lstStyle/>
          <a:p>
            <a:pPr>
              <a:defRPr/>
            </a:pPr>
            <a:fld id="{A8E28CC3-CC82-4947-AEC2-7F49EFC9E6AD}" type="slidenum">
              <a:rPr lang="en-US" altLang="ja-JP"/>
              <a:pPr>
                <a:defRPr/>
              </a:pPr>
              <a:t>17</a:t>
            </a:fld>
            <a:endParaRPr lang="en-US" altLang="ja-JP"/>
          </a:p>
        </p:txBody>
      </p:sp>
      <p:pic>
        <p:nvPicPr>
          <p:cNvPr id="39941" name="Picture 4" descr="data"/>
          <p:cNvPicPr>
            <a:picLocks noChangeAspect="1" noChangeArrowheads="1"/>
          </p:cNvPicPr>
          <p:nvPr/>
        </p:nvPicPr>
        <p:blipFill>
          <a:blip r:embed="rId2"/>
          <a:srcRect/>
          <a:stretch>
            <a:fillRect/>
          </a:stretch>
        </p:blipFill>
        <p:spPr bwMode="auto">
          <a:xfrm>
            <a:off x="5842000" y="4648200"/>
            <a:ext cx="3430763" cy="22842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タイトル 1"/>
          <p:cNvSpPr>
            <a:spLocks noGrp="1"/>
          </p:cNvSpPr>
          <p:nvPr>
            <p:ph type="title"/>
          </p:nvPr>
        </p:nvSpPr>
        <p:spPr/>
        <p:txBody>
          <a:bodyPr/>
          <a:lstStyle/>
          <a:p>
            <a:pPr fontAlgn="auto">
              <a:spcAft>
                <a:spcPts val="0"/>
              </a:spcAft>
              <a:defRPr/>
            </a:pPr>
            <a:r>
              <a:rPr lang="en-US" altLang="ja-JP" dirty="0" smtClean="0">
                <a:solidFill>
                  <a:schemeClr val="tx2">
                    <a:satMod val="130000"/>
                  </a:schemeClr>
                </a:solidFill>
                <a:cs typeface="+mj-cs"/>
              </a:rPr>
              <a:t>Gold rush?</a:t>
            </a:r>
            <a:endParaRPr lang="ja-JP" altLang="en-US" dirty="0">
              <a:solidFill>
                <a:schemeClr val="tx2">
                  <a:satMod val="130000"/>
                </a:schemeClr>
              </a:solidFill>
              <a:cs typeface="+mj-cs"/>
            </a:endParaRPr>
          </a:p>
        </p:txBody>
      </p:sp>
      <p:sp>
        <p:nvSpPr>
          <p:cNvPr id="41987" name="コンテンツ プレースホルダ 2"/>
          <p:cNvSpPr>
            <a:spLocks noGrp="1"/>
          </p:cNvSpPr>
          <p:nvPr>
            <p:ph idx="1"/>
          </p:nvPr>
        </p:nvSpPr>
        <p:spPr/>
        <p:txBody>
          <a:bodyPr/>
          <a:lstStyle/>
          <a:p>
            <a:r>
              <a:rPr lang="ja-JP" altLang="en-US" dirty="0" smtClean="0"/>
              <a:t>ソフトウェアリポジトリマイニングはここ数年でとても注目されるに至った．</a:t>
            </a:r>
            <a:endParaRPr lang="en-US" altLang="ja-JP" dirty="0" smtClean="0"/>
          </a:p>
          <a:p>
            <a:pPr lvl="1"/>
            <a:r>
              <a:rPr lang="ja-JP" altLang="en-US" dirty="0" smtClean="0"/>
              <a:t>データの準備がほとんど不要</a:t>
            </a:r>
            <a:endParaRPr lang="en-US" altLang="ja-JP" dirty="0" smtClean="0"/>
          </a:p>
          <a:p>
            <a:pPr lvl="1"/>
            <a:r>
              <a:rPr lang="en-US" altLang="ja-JP" dirty="0" smtClean="0"/>
              <a:t>(</a:t>
            </a:r>
            <a:r>
              <a:rPr lang="ja-JP" altLang="en-US" dirty="0" smtClean="0"/>
              <a:t>開発のログ</a:t>
            </a:r>
            <a:r>
              <a:rPr lang="en-US" altLang="ja-JP" dirty="0" smtClean="0"/>
              <a:t>=</a:t>
            </a:r>
            <a:r>
              <a:rPr lang="ja-JP" altLang="en-US" dirty="0" smtClean="0"/>
              <a:t>データ</a:t>
            </a:r>
            <a:r>
              <a:rPr lang="en-US" altLang="ja-JP" dirty="0" smtClean="0"/>
              <a:t>)</a:t>
            </a:r>
          </a:p>
          <a:p>
            <a:endParaRPr lang="en-US" altLang="ja-JP" dirty="0" smtClean="0"/>
          </a:p>
          <a:p>
            <a:r>
              <a:rPr lang="ja-JP" altLang="en-US" dirty="0" smtClean="0"/>
              <a:t>国際会議</a:t>
            </a:r>
            <a:endParaRPr lang="en-US" altLang="ja-JP" dirty="0" smtClean="0"/>
          </a:p>
          <a:p>
            <a:pPr lvl="1"/>
            <a:r>
              <a:rPr lang="en-US" altLang="ja-JP" dirty="0" smtClean="0"/>
              <a:t>MSR (Working Conference on Mining Software Repository)</a:t>
            </a:r>
          </a:p>
        </p:txBody>
      </p:sp>
      <p:sp>
        <p:nvSpPr>
          <p:cNvPr id="4" name="スライド番号プレースホルダ 3"/>
          <p:cNvSpPr>
            <a:spLocks noGrp="1"/>
          </p:cNvSpPr>
          <p:nvPr>
            <p:ph type="sldNum" sz="quarter" idx="10"/>
          </p:nvPr>
        </p:nvSpPr>
        <p:spPr>
          <a:prstGeom prst="rect">
            <a:avLst/>
          </a:prstGeom>
        </p:spPr>
        <p:txBody>
          <a:bodyPr lIns="101599" tIns="50799" rIns="101599" bIns="50799"/>
          <a:lstStyle/>
          <a:p>
            <a:pPr>
              <a:defRPr/>
            </a:pPr>
            <a:fld id="{7D6CD079-CFE8-7448-A3D4-F24BF204FE6B}" type="slidenum">
              <a:rPr lang="en-US" altLang="ja-JP"/>
              <a:pPr>
                <a:defRPr/>
              </a:pPr>
              <a:t>18</a:t>
            </a:fld>
            <a:endParaRPr lang="en-US" altLang="ja-JP"/>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Rectangle 6"/>
          <p:cNvSpPr>
            <a:spLocks noGrp="1" noChangeArrowheads="1"/>
          </p:cNvSpPr>
          <p:nvPr>
            <p:ph type="title"/>
          </p:nvPr>
        </p:nvSpPr>
        <p:spPr/>
        <p:txBody>
          <a:bodyPr/>
          <a:lstStyle/>
          <a:p>
            <a:pPr fontAlgn="auto">
              <a:spcAft>
                <a:spcPts val="0"/>
              </a:spcAft>
              <a:defRPr/>
            </a:pPr>
            <a:r>
              <a:rPr lang="ja-JP" altLang="en-US" dirty="0" smtClean="0">
                <a:solidFill>
                  <a:schemeClr val="tx2">
                    <a:satMod val="130000"/>
                  </a:schemeClr>
                </a:solidFill>
                <a:cs typeface="+mj-cs"/>
              </a:rPr>
              <a:t>リポジトリマイニングの特徴</a:t>
            </a:r>
            <a:endParaRPr lang="ja-JP" altLang="en-US" dirty="0">
              <a:solidFill>
                <a:schemeClr val="tx2">
                  <a:satMod val="130000"/>
                </a:schemeClr>
              </a:solidFill>
              <a:cs typeface="+mj-cs"/>
            </a:endParaRPr>
          </a:p>
        </p:txBody>
      </p:sp>
      <p:sp>
        <p:nvSpPr>
          <p:cNvPr id="45059" name="Rectangle 7"/>
          <p:cNvSpPr>
            <a:spLocks noGrp="1" noChangeArrowheads="1"/>
          </p:cNvSpPr>
          <p:nvPr>
            <p:ph idx="1"/>
          </p:nvPr>
        </p:nvSpPr>
        <p:spPr/>
        <p:txBody>
          <a:bodyPr>
            <a:normAutofit/>
          </a:bodyPr>
          <a:lstStyle/>
          <a:p>
            <a:pPr>
              <a:lnSpc>
                <a:spcPct val="90000"/>
              </a:lnSpc>
            </a:pPr>
            <a:r>
              <a:rPr lang="ja-JP" altLang="en-US" dirty="0" smtClean="0"/>
              <a:t>豊富にあるデータを効率よく採掘する環境</a:t>
            </a:r>
            <a:r>
              <a:rPr lang="ja-JP" altLang="en-US" dirty="0" smtClean="0"/>
              <a:t>を</a:t>
            </a:r>
            <a:r>
              <a:rPr lang="ja-JP" altLang="en-US" dirty="0" smtClean="0"/>
              <a:t>構築．</a:t>
            </a:r>
            <a:endParaRPr lang="en-US" altLang="ja-JP" dirty="0" smtClean="0"/>
          </a:p>
          <a:p>
            <a:pPr>
              <a:lnSpc>
                <a:spcPct val="90000"/>
              </a:lnSpc>
            </a:pPr>
            <a:endParaRPr lang="en-US" altLang="ja-JP" dirty="0" smtClean="0"/>
          </a:p>
          <a:p>
            <a:pPr>
              <a:lnSpc>
                <a:spcPct val="90000"/>
              </a:lnSpc>
            </a:pPr>
            <a:r>
              <a:rPr lang="ja-JP" altLang="en-US" dirty="0" smtClean="0"/>
              <a:t>基本</a:t>
            </a:r>
            <a:r>
              <a:rPr lang="ja-JP" altLang="en-US" dirty="0" smtClean="0"/>
              <a:t>は</a:t>
            </a:r>
            <a:r>
              <a:rPr lang="en-US" altLang="ja-JP" dirty="0" smtClean="0"/>
              <a:t>open source</a:t>
            </a:r>
            <a:r>
              <a:rPr lang="ja-JP" altLang="en-US" dirty="0" smtClean="0"/>
              <a:t>なので，誰でも実験できる．</a:t>
            </a:r>
            <a:endParaRPr lang="en-US" altLang="ja-JP" dirty="0" smtClean="0"/>
          </a:p>
          <a:p>
            <a:pPr>
              <a:lnSpc>
                <a:spcPct val="90000"/>
              </a:lnSpc>
            </a:pPr>
            <a:endParaRPr lang="en-US" altLang="ja-JP" dirty="0" smtClean="0"/>
          </a:p>
          <a:p>
            <a:pPr>
              <a:lnSpc>
                <a:spcPct val="90000"/>
              </a:lnSpc>
            </a:pPr>
            <a:r>
              <a:rPr lang="ja-JP" altLang="en-US" dirty="0" smtClean="0"/>
              <a:t>独創的</a:t>
            </a:r>
            <a:r>
              <a:rPr lang="ja-JP" altLang="en-US" dirty="0" smtClean="0"/>
              <a:t>な研究が多い．</a:t>
            </a:r>
            <a:endParaRPr lang="en-US" altLang="ja-JP" dirty="0" smtClean="0"/>
          </a:p>
          <a:p>
            <a:pPr lvl="1">
              <a:lnSpc>
                <a:spcPct val="90000"/>
              </a:lnSpc>
            </a:pPr>
            <a:r>
              <a:rPr lang="ja-JP" altLang="en-US" dirty="0" smtClean="0"/>
              <a:t>斬新なアイディアを</a:t>
            </a:r>
            <a:r>
              <a:rPr lang="ja-JP" altLang="en-US" dirty="0" smtClean="0"/>
              <a:t>データ</a:t>
            </a:r>
            <a:r>
              <a:rPr lang="ja-JP" altLang="en-US" dirty="0" smtClean="0"/>
              <a:t>で実証しようとがんばる．</a:t>
            </a:r>
            <a:endParaRPr lang="en-US" altLang="ja-JP" dirty="0" smtClean="0"/>
          </a:p>
        </p:txBody>
      </p:sp>
    </p:spTree>
  </p:cSld>
  <p:clrMapOvr>
    <a:masterClrMapping/>
  </p:clrMapOvr>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タイトル 1"/>
          <p:cNvSpPr>
            <a:spLocks noGrp="1"/>
          </p:cNvSpPr>
          <p:nvPr>
            <p:ph type="title"/>
          </p:nvPr>
        </p:nvSpPr>
        <p:spPr/>
        <p:txBody>
          <a:bodyPr/>
          <a:lstStyle/>
          <a:p>
            <a:pPr fontAlgn="auto">
              <a:spcAft>
                <a:spcPts val="0"/>
              </a:spcAft>
              <a:defRPr/>
            </a:pPr>
            <a:r>
              <a:rPr lang="en-US" altLang="ja-JP" dirty="0" smtClean="0">
                <a:solidFill>
                  <a:schemeClr val="tx2">
                    <a:satMod val="130000"/>
                  </a:schemeClr>
                </a:solidFill>
                <a:cs typeface="+mj-cs"/>
              </a:rPr>
              <a:t>Fault-prone</a:t>
            </a:r>
            <a:r>
              <a:rPr lang="ja-JP" altLang="en-US" dirty="0" smtClean="0">
                <a:solidFill>
                  <a:schemeClr val="tx2">
                    <a:satMod val="130000"/>
                  </a:schemeClr>
                </a:solidFill>
                <a:cs typeface="+mj-cs"/>
              </a:rPr>
              <a:t>モジュール予測</a:t>
            </a:r>
            <a:endParaRPr lang="ja-JP" altLang="en-US" dirty="0">
              <a:solidFill>
                <a:schemeClr val="tx2">
                  <a:satMod val="130000"/>
                </a:schemeClr>
              </a:solidFill>
              <a:cs typeface="+mj-cs"/>
            </a:endParaRPr>
          </a:p>
        </p:txBody>
      </p:sp>
      <p:sp>
        <p:nvSpPr>
          <p:cNvPr id="23555" name="コンテンツ プレースホルダ 2"/>
          <p:cNvSpPr>
            <a:spLocks noGrp="1"/>
          </p:cNvSpPr>
          <p:nvPr>
            <p:ph idx="1"/>
          </p:nvPr>
        </p:nvSpPr>
        <p:spPr/>
        <p:txBody>
          <a:bodyPr>
            <a:normAutofit/>
          </a:bodyPr>
          <a:lstStyle/>
          <a:p>
            <a:r>
              <a:rPr lang="ja-JP" altLang="en-US" sz="3300" dirty="0"/>
              <a:t>ソフトウェアモジュールの特性に基づいた予測</a:t>
            </a:r>
            <a:endParaRPr lang="en-US" altLang="ja-JP" sz="3300" dirty="0"/>
          </a:p>
          <a:p>
            <a:pPr lvl="1"/>
            <a:endParaRPr lang="ja-JP" altLang="en-US" sz="2900" dirty="0"/>
          </a:p>
          <a:p>
            <a:pPr lvl="1"/>
            <a:r>
              <a:rPr lang="ja-JP" altLang="en-US" sz="2900" dirty="0"/>
              <a:t>あるモジュールが不具合を含みそうかどうか．</a:t>
            </a:r>
            <a:endParaRPr lang="en-US" altLang="ja-JP" sz="2900" dirty="0"/>
          </a:p>
          <a:p>
            <a:pPr lvl="1"/>
            <a:r>
              <a:rPr lang="ja-JP" altLang="en-US" sz="2900" dirty="0"/>
              <a:t>なんらかの特性値を利用して，モデルを作成し，確率的に予測する，という手順が一般的．</a:t>
            </a:r>
            <a:endParaRPr lang="en-US" altLang="ja-JP" sz="2900" dirty="0"/>
          </a:p>
          <a:p>
            <a:pPr lvl="1"/>
            <a:endParaRPr lang="en-US" altLang="ja-JP" sz="2900" dirty="0"/>
          </a:p>
        </p:txBody>
      </p:sp>
      <p:sp>
        <p:nvSpPr>
          <p:cNvPr id="4" name="スライド番号プレースホルダ 3"/>
          <p:cNvSpPr>
            <a:spLocks noGrp="1"/>
          </p:cNvSpPr>
          <p:nvPr>
            <p:ph type="sldNum" sz="quarter" idx="10"/>
          </p:nvPr>
        </p:nvSpPr>
        <p:spPr>
          <a:prstGeom prst="rect">
            <a:avLst/>
          </a:prstGeom>
        </p:spPr>
        <p:txBody>
          <a:bodyPr lIns="101599" tIns="50799" rIns="101599" bIns="50799"/>
          <a:lstStyle/>
          <a:p>
            <a:pPr>
              <a:defRPr/>
            </a:pPr>
            <a:fld id="{77D24814-7B94-324F-8179-420123FCD4B6}" type="slidenum">
              <a:rPr lang="en-US" altLang="ja-JP"/>
              <a:pPr>
                <a:defRPr/>
              </a:pPr>
              <a:t>2</a:t>
            </a:fld>
            <a:endParaRPr lang="en-US" altLang="ja-JP"/>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pPr fontAlgn="auto">
              <a:spcAft>
                <a:spcPts val="0"/>
              </a:spcAft>
              <a:defRPr/>
            </a:pPr>
            <a:r>
              <a:rPr lang="ja-JP" altLang="en-US" dirty="0" smtClean="0">
                <a:solidFill>
                  <a:schemeClr val="tx2">
                    <a:satMod val="130000"/>
                  </a:schemeClr>
                </a:solidFill>
                <a:cs typeface="+mj-cs"/>
              </a:rPr>
              <a:t>ソフトウェアリポジトリマイニングの観点</a:t>
            </a:r>
            <a:endParaRPr lang="ja-JP" altLang="en-US" dirty="0">
              <a:solidFill>
                <a:schemeClr val="tx2">
                  <a:satMod val="130000"/>
                </a:schemeClr>
              </a:solidFill>
              <a:cs typeface="+mj-cs"/>
            </a:endParaRPr>
          </a:p>
        </p:txBody>
      </p:sp>
      <p:sp>
        <p:nvSpPr>
          <p:cNvPr id="44035" name="コンテンツ プレースホルダ 2"/>
          <p:cNvSpPr>
            <a:spLocks noGrp="1"/>
          </p:cNvSpPr>
          <p:nvPr>
            <p:ph idx="1"/>
          </p:nvPr>
        </p:nvSpPr>
        <p:spPr/>
        <p:txBody>
          <a:bodyPr/>
          <a:lstStyle/>
          <a:p>
            <a:r>
              <a:rPr lang="ja-JP" altLang="en-US" dirty="0" smtClean="0"/>
              <a:t>大規模なデータを使うことで，これまでの</a:t>
            </a:r>
            <a:r>
              <a:rPr lang="en-US" altLang="ja-JP" dirty="0" smtClean="0"/>
              <a:t>Fault-prone</a:t>
            </a:r>
            <a:r>
              <a:rPr lang="ja-JP" altLang="en-US" dirty="0" smtClean="0"/>
              <a:t>モジュール予測と違う手法を提案できるかもしれない．</a:t>
            </a:r>
            <a:endParaRPr lang="en-US" altLang="ja-JP" dirty="0" smtClean="0"/>
          </a:p>
          <a:p>
            <a:r>
              <a:rPr lang="ja-JP" altLang="en-US" dirty="0" smtClean="0"/>
              <a:t>従来手法であっても，大規模データに適用できれば有効性を実証できるかもしれない．</a:t>
            </a:r>
            <a:endParaRPr lang="en-US" altLang="ja-JP" dirty="0" smtClean="0"/>
          </a:p>
          <a:p>
            <a:endParaRPr lang="en-US" altLang="ja-JP" dirty="0" smtClean="0"/>
          </a:p>
          <a:p>
            <a:r>
              <a:rPr lang="ja-JP" altLang="en-US" dirty="0" smtClean="0"/>
              <a:t>新しい方向性を持った研究が生み出される</a:t>
            </a:r>
            <a:r>
              <a:rPr lang="ja-JP" altLang="en-US" dirty="0" smtClean="0"/>
              <a:t>．</a:t>
            </a:r>
            <a:endParaRPr lang="en-US" altLang="ja-JP" dirty="0" smtClean="0"/>
          </a:p>
          <a:p>
            <a:endParaRPr lang="en-US" altLang="ja-JP" dirty="0" smtClean="0"/>
          </a:p>
          <a:p>
            <a:endParaRPr lang="en-US" altLang="ja-JP" dirty="0" smtClean="0"/>
          </a:p>
          <a:p>
            <a:r>
              <a:rPr lang="ja-JP" altLang="en-US" dirty="0" smtClean="0"/>
              <a:t>特に，「履歴」に着目した手法が多数産み出された．</a:t>
            </a:r>
            <a:endParaRPr lang="en-US" altLang="ja-JP" dirty="0" smtClean="0"/>
          </a:p>
          <a:p>
            <a:pPr lvl="1"/>
            <a:endParaRPr lang="en-US" altLang="ja-JP" dirty="0" smtClean="0"/>
          </a:p>
        </p:txBody>
      </p:sp>
      <p:sp>
        <p:nvSpPr>
          <p:cNvPr id="4" name="スライド番号プレースホルダ 3"/>
          <p:cNvSpPr>
            <a:spLocks noGrp="1"/>
          </p:cNvSpPr>
          <p:nvPr>
            <p:ph type="sldNum" sz="quarter" idx="10"/>
          </p:nvPr>
        </p:nvSpPr>
        <p:spPr>
          <a:prstGeom prst="rect">
            <a:avLst/>
          </a:prstGeom>
        </p:spPr>
        <p:txBody>
          <a:bodyPr lIns="101599" tIns="50799" rIns="101599" bIns="50799"/>
          <a:lstStyle/>
          <a:p>
            <a:pPr>
              <a:defRPr/>
            </a:pPr>
            <a:fld id="{C707BEA8-B91B-254F-A348-8438C816730D}" type="slidenum">
              <a:rPr lang="en-US" altLang="ja-JP"/>
              <a:pPr>
                <a:defRPr/>
              </a:pPr>
              <a:t>20</a:t>
            </a:fld>
            <a:endParaRPr lang="en-US" altLang="ja-JP"/>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Rectangle 6"/>
          <p:cNvSpPr>
            <a:spLocks noGrp="1" noChangeArrowheads="1"/>
          </p:cNvSpPr>
          <p:nvPr>
            <p:ph type="title"/>
          </p:nvPr>
        </p:nvSpPr>
        <p:spPr/>
        <p:txBody>
          <a:bodyPr/>
          <a:lstStyle/>
          <a:p>
            <a:pPr fontAlgn="auto">
              <a:spcAft>
                <a:spcPts val="0"/>
              </a:spcAft>
              <a:defRPr/>
            </a:pPr>
            <a:r>
              <a:rPr lang="en-US" altLang="ja-JP" dirty="0" smtClean="0">
                <a:solidFill>
                  <a:schemeClr val="tx2">
                    <a:satMod val="130000"/>
                  </a:schemeClr>
                </a:solidFill>
                <a:cs typeface="+mj-cs"/>
              </a:rPr>
              <a:t>Layman</a:t>
            </a:r>
            <a:r>
              <a:rPr lang="ja-JP" altLang="en-US" dirty="0" smtClean="0">
                <a:solidFill>
                  <a:schemeClr val="tx2">
                    <a:satMod val="130000"/>
                  </a:schemeClr>
                </a:solidFill>
                <a:cs typeface="+mj-cs"/>
              </a:rPr>
              <a:t>らの</a:t>
            </a:r>
            <a:r>
              <a:rPr lang="ja-JP" altLang="en-US" dirty="0" smtClean="0">
                <a:solidFill>
                  <a:schemeClr val="tx2">
                    <a:satMod val="130000"/>
                  </a:schemeClr>
                </a:solidFill>
                <a:cs typeface="+mj-cs"/>
              </a:rPr>
              <a:t>研究</a:t>
            </a:r>
            <a:endParaRPr lang="en-US" altLang="ja-JP" dirty="0">
              <a:solidFill>
                <a:schemeClr val="tx2">
                  <a:satMod val="130000"/>
                </a:schemeClr>
              </a:solidFill>
              <a:cs typeface="+mj-cs"/>
            </a:endParaRPr>
          </a:p>
        </p:txBody>
      </p:sp>
      <p:sp>
        <p:nvSpPr>
          <p:cNvPr id="45059" name="Rectangle 7"/>
          <p:cNvSpPr>
            <a:spLocks noGrp="1" noChangeArrowheads="1"/>
          </p:cNvSpPr>
          <p:nvPr>
            <p:ph idx="1"/>
          </p:nvPr>
        </p:nvSpPr>
        <p:spPr/>
        <p:txBody>
          <a:bodyPr/>
          <a:lstStyle/>
          <a:p>
            <a:r>
              <a:rPr lang="en-US" altLang="ja-JP" dirty="0" smtClean="0"/>
              <a:t>Code churn (</a:t>
            </a:r>
            <a:r>
              <a:rPr lang="ja-JP" altLang="en-US" dirty="0" smtClean="0"/>
              <a:t>コードの変更量</a:t>
            </a:r>
            <a:r>
              <a:rPr lang="en-US" altLang="ja-JP" dirty="0" smtClean="0"/>
              <a:t>)</a:t>
            </a:r>
          </a:p>
          <a:p>
            <a:pPr lvl="1"/>
            <a:r>
              <a:rPr lang="ja-JP" altLang="en-US" dirty="0" smtClean="0"/>
              <a:t>前の版から変更され</a:t>
            </a:r>
            <a:r>
              <a:rPr lang="en-US" altLang="ja-JP" dirty="0" smtClean="0"/>
              <a:t/>
            </a:r>
            <a:br>
              <a:rPr lang="en-US" altLang="ja-JP" dirty="0" smtClean="0"/>
            </a:br>
            <a:r>
              <a:rPr lang="ja-JP" altLang="en-US" dirty="0" smtClean="0"/>
              <a:t>た量をブロック単位</a:t>
            </a:r>
            <a:r>
              <a:rPr lang="en-US" altLang="ja-JP" dirty="0" smtClean="0"/>
              <a:t/>
            </a:r>
            <a:br>
              <a:rPr lang="en-US" altLang="ja-JP" dirty="0" smtClean="0"/>
            </a:br>
            <a:r>
              <a:rPr lang="ja-JP" altLang="en-US" dirty="0" smtClean="0"/>
              <a:t>で取得</a:t>
            </a:r>
            <a:endParaRPr lang="en-US" altLang="ja-JP" dirty="0" smtClean="0"/>
          </a:p>
          <a:p>
            <a:pPr lvl="1"/>
            <a:r>
              <a:rPr lang="ja-JP" altLang="en-US" dirty="0" smtClean="0"/>
              <a:t>ロジスティック回帰</a:t>
            </a:r>
            <a:r>
              <a:rPr lang="en-US" altLang="ja-JP" dirty="0" smtClean="0"/>
              <a:t/>
            </a:r>
            <a:br>
              <a:rPr lang="en-US" altLang="ja-JP" dirty="0" smtClean="0"/>
            </a:br>
            <a:r>
              <a:rPr lang="ja-JP" altLang="en-US" dirty="0" smtClean="0"/>
              <a:t>モデルで不具合の有</a:t>
            </a:r>
            <a:r>
              <a:rPr lang="en-US" altLang="ja-JP" dirty="0" smtClean="0"/>
              <a:t/>
            </a:r>
            <a:br>
              <a:rPr lang="en-US" altLang="ja-JP" dirty="0" smtClean="0"/>
            </a:br>
            <a:r>
              <a:rPr lang="ja-JP" altLang="en-US" dirty="0" smtClean="0"/>
              <a:t>無を判定</a:t>
            </a:r>
            <a:endParaRPr lang="en-US" altLang="ja-JP" dirty="0" smtClean="0"/>
          </a:p>
          <a:p>
            <a:pPr lvl="1"/>
            <a:endParaRPr lang="en-US" altLang="ja-JP" dirty="0" smtClean="0"/>
          </a:p>
          <a:p>
            <a:pPr lvl="1"/>
            <a:r>
              <a:rPr lang="ja-JP" altLang="en-US" dirty="0" smtClean="0"/>
              <a:t>一番単純な</a:t>
            </a:r>
            <a:r>
              <a:rPr lang="en-US" altLang="ja-JP" dirty="0" smtClean="0"/>
              <a:t>Churn</a:t>
            </a:r>
            <a:r>
              <a:rPr lang="ja-JP" altLang="en-US" dirty="0" smtClean="0"/>
              <a:t>が最も強い予測を達成</a:t>
            </a:r>
            <a:endParaRPr lang="en-US" altLang="ja-JP" dirty="0" smtClean="0"/>
          </a:p>
          <a:p>
            <a:pPr lvl="2"/>
            <a:r>
              <a:rPr lang="ja-JP" altLang="en-US" dirty="0" smtClean="0"/>
              <a:t>およそ</a:t>
            </a:r>
            <a:r>
              <a:rPr lang="en-US" altLang="ja-JP" dirty="0" smtClean="0"/>
              <a:t>75%</a:t>
            </a:r>
            <a:r>
              <a:rPr lang="ja-JP" altLang="en-US" dirty="0" smtClean="0"/>
              <a:t>の正答率</a:t>
            </a:r>
            <a:endParaRPr lang="en-US" altLang="ja-JP" dirty="0" smtClean="0"/>
          </a:p>
        </p:txBody>
      </p:sp>
      <p:pic>
        <p:nvPicPr>
          <p:cNvPr id="13320" name="Picture 8"/>
          <p:cNvPicPr>
            <a:picLocks noChangeAspect="1" noChangeArrowheads="1"/>
          </p:cNvPicPr>
          <p:nvPr/>
        </p:nvPicPr>
        <p:blipFill>
          <a:blip r:embed="rId2"/>
          <a:srcRect/>
          <a:stretch>
            <a:fillRect/>
          </a:stretch>
        </p:blipFill>
        <p:spPr bwMode="auto">
          <a:xfrm>
            <a:off x="5308600" y="1752600"/>
            <a:ext cx="4064000" cy="2492423"/>
          </a:xfrm>
          <a:prstGeom prst="rect">
            <a:avLst/>
          </a:prstGeom>
          <a:noFill/>
          <a:ln w="12700" cap="flat">
            <a:noFill/>
            <a:miter lim="800000"/>
            <a:headEnd/>
            <a:tailEnd/>
          </a:ln>
          <a:effectLst>
            <a:outerShdw blurRad="76200" dist="63499" dir="5400000" algn="ctr" rotWithShape="0">
              <a:schemeClr val="bg2">
                <a:alpha val="45000"/>
              </a:schemeClr>
            </a:outerShdw>
          </a:effectLst>
        </p:spPr>
      </p:pic>
      <p:sp>
        <p:nvSpPr>
          <p:cNvPr id="45061" name="Rectangle 5"/>
          <p:cNvSpPr>
            <a:spLocks noChangeArrowheads="1"/>
          </p:cNvSpPr>
          <p:nvPr/>
        </p:nvSpPr>
        <p:spPr bwMode="auto">
          <a:xfrm>
            <a:off x="4013200" y="6477000"/>
            <a:ext cx="5528733" cy="512961"/>
          </a:xfrm>
          <a:prstGeom prst="rect">
            <a:avLst/>
          </a:prstGeom>
          <a:noFill/>
          <a:ln w="9525">
            <a:noFill/>
            <a:miter lim="800000"/>
            <a:headEnd/>
            <a:tailEnd/>
          </a:ln>
        </p:spPr>
        <p:txBody>
          <a:bodyPr wrap="square" lIns="101599" tIns="50799" rIns="101599" bIns="50799">
            <a:prstTxWarp prst="textNoShape">
              <a:avLst/>
            </a:prstTxWarp>
            <a:spAutoFit/>
          </a:bodyPr>
          <a:lstStyle/>
          <a:p>
            <a:pPr algn="l">
              <a:spcBef>
                <a:spcPct val="20000"/>
              </a:spcBef>
              <a:buClr>
                <a:srgbClr val="4FAACE"/>
              </a:buClr>
              <a:buFont typeface="Wingdings" charset="2"/>
              <a:buNone/>
            </a:pPr>
            <a:r>
              <a:rPr lang="en-US" altLang="ja-JP" sz="1300" dirty="0"/>
              <a:t>Layman et al., “Iterative identification of fault-prone binaries using in-process metrics”, In proc. of ESEM’08, 2008.</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ltLang="ja-JP" smtClean="0"/>
              <a:t>Kim</a:t>
            </a:r>
            <a:r>
              <a:rPr lang="ja-JP" altLang="en-US" smtClean="0"/>
              <a:t>らによる研究</a:t>
            </a:r>
            <a:endParaRPr lang="ja-JP" altLang="en-US"/>
          </a:p>
        </p:txBody>
      </p:sp>
      <p:sp>
        <p:nvSpPr>
          <p:cNvPr id="48131" name="Rectangle 3"/>
          <p:cNvSpPr>
            <a:spLocks noGrp="1" noChangeArrowheads="1"/>
          </p:cNvSpPr>
          <p:nvPr>
            <p:ph idx="1"/>
          </p:nvPr>
        </p:nvSpPr>
        <p:spPr/>
        <p:txBody>
          <a:bodyPr>
            <a:normAutofit/>
          </a:bodyPr>
          <a:lstStyle/>
          <a:p>
            <a:r>
              <a:rPr lang="ja-JP" altLang="en-US" dirty="0" smtClean="0"/>
              <a:t>「バグ修正の記憶」を用いた不具合警告</a:t>
            </a:r>
          </a:p>
          <a:p>
            <a:pPr lvl="1"/>
            <a:r>
              <a:rPr lang="ja-JP" altLang="en-US" dirty="0" smtClean="0"/>
              <a:t>過去のバグ修正を学習し，似たような修正が発生したときにそれを警告する．</a:t>
            </a:r>
          </a:p>
          <a:p>
            <a:pPr lvl="1"/>
            <a:r>
              <a:rPr lang="en-US" altLang="ja-JP" dirty="0" smtClean="0"/>
              <a:t>PMD</a:t>
            </a:r>
            <a:r>
              <a:rPr lang="ja-JP" altLang="en-US" dirty="0" smtClean="0"/>
              <a:t>や</a:t>
            </a:r>
            <a:r>
              <a:rPr lang="en-US" altLang="ja-JP" dirty="0" err="1" smtClean="0"/>
              <a:t>FindBugs</a:t>
            </a:r>
            <a:r>
              <a:rPr lang="ja-JP" altLang="en-US" dirty="0" smtClean="0"/>
              <a:t>のようなツールとして実装．</a:t>
            </a:r>
            <a:endParaRPr lang="ja-JP" altLang="en-US" dirty="0"/>
          </a:p>
        </p:txBody>
      </p:sp>
      <p:pic>
        <p:nvPicPr>
          <p:cNvPr id="46084" name="Picture 6" descr="bugfix"/>
          <p:cNvPicPr>
            <a:picLocks noChangeAspect="1" noChangeArrowheads="1"/>
          </p:cNvPicPr>
          <p:nvPr/>
        </p:nvPicPr>
        <p:blipFill>
          <a:blip r:embed="rId2"/>
          <a:srcRect/>
          <a:stretch>
            <a:fillRect/>
          </a:stretch>
        </p:blipFill>
        <p:spPr bwMode="auto">
          <a:xfrm>
            <a:off x="1041400" y="3352800"/>
            <a:ext cx="4393197" cy="3572580"/>
          </a:xfrm>
          <a:prstGeom prst="rect">
            <a:avLst/>
          </a:prstGeom>
          <a:noFill/>
          <a:ln w="9525">
            <a:noFill/>
            <a:miter lim="800000"/>
            <a:headEnd/>
            <a:tailEnd/>
          </a:ln>
        </p:spPr>
      </p:pic>
      <p:sp>
        <p:nvSpPr>
          <p:cNvPr id="46085" name="Rectangle 7"/>
          <p:cNvSpPr>
            <a:spLocks noChangeArrowheads="1"/>
          </p:cNvSpPr>
          <p:nvPr/>
        </p:nvSpPr>
        <p:spPr bwMode="auto">
          <a:xfrm>
            <a:off x="5613400" y="5791200"/>
            <a:ext cx="3810000" cy="1102864"/>
          </a:xfrm>
          <a:prstGeom prst="rect">
            <a:avLst/>
          </a:prstGeom>
          <a:noFill/>
          <a:ln w="9525">
            <a:noFill/>
            <a:miter lim="800000"/>
            <a:headEnd/>
            <a:tailEnd/>
          </a:ln>
        </p:spPr>
        <p:txBody>
          <a:bodyPr wrap="square" lIns="101599" tIns="50799" rIns="101599" bIns="50799">
            <a:prstTxWarp prst="textNoShape">
              <a:avLst/>
            </a:prstTxWarp>
            <a:spAutoFit/>
          </a:bodyPr>
          <a:lstStyle/>
          <a:p>
            <a:pPr algn="l">
              <a:spcBef>
                <a:spcPct val="20000"/>
              </a:spcBef>
              <a:buClr>
                <a:srgbClr val="0380B7"/>
              </a:buClr>
              <a:buFont typeface="Wingdings" charset="2"/>
              <a:buNone/>
            </a:pPr>
            <a:r>
              <a:rPr lang="en-US" altLang="ja-JP" sz="1300" dirty="0"/>
              <a:t>S. Kim, K. Pan, and E. J. Whitehead Jr., "Memories of Bug Fixes," In Proc. of 14th ACM SIGSOFT international symposium on Foundations of software engineering, pp. 34-45, 2006.</a:t>
            </a: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比較研究</a:t>
            </a:r>
            <a:endParaRPr lang="ja-JP" altLang="en-US" dirty="0"/>
          </a:p>
        </p:txBody>
      </p:sp>
      <p:sp>
        <p:nvSpPr>
          <p:cNvPr id="3" name="コンテンツ プレースホルダ 2"/>
          <p:cNvSpPr>
            <a:spLocks noGrp="1"/>
          </p:cNvSpPr>
          <p:nvPr>
            <p:ph idx="1"/>
          </p:nvPr>
        </p:nvSpPr>
        <p:spPr/>
        <p:txBody>
          <a:bodyPr/>
          <a:lstStyle/>
          <a:p>
            <a:r>
              <a:rPr lang="ja-JP" altLang="en-US" dirty="0" smtClean="0"/>
              <a:t>新しい手法に対しては，比較することが大事．</a:t>
            </a:r>
            <a:endParaRPr lang="en-US" altLang="ja-JP" dirty="0" smtClean="0"/>
          </a:p>
          <a:p>
            <a:pPr lvl="1"/>
            <a:r>
              <a:rPr lang="ja-JP" altLang="en-US" dirty="0" smtClean="0"/>
              <a:t>しかし，実証的研究ではなかなか同一データを利用することができない．</a:t>
            </a:r>
            <a:endParaRPr lang="en-US" altLang="ja-JP" dirty="0" smtClean="0"/>
          </a:p>
          <a:p>
            <a:pPr lvl="1"/>
            <a:endParaRPr lang="en-US" altLang="ja-JP" dirty="0" smtClean="0"/>
          </a:p>
          <a:p>
            <a:pPr lvl="1"/>
            <a:endParaRPr lang="en-US" altLang="ja-JP" dirty="0" smtClean="0"/>
          </a:p>
          <a:p>
            <a:pPr lvl="1"/>
            <a:r>
              <a:rPr lang="ja-JP" altLang="en-US" dirty="0" smtClean="0"/>
              <a:t>公開されているデータを利用することで，同一条件の比較実験が可能．</a:t>
            </a:r>
            <a:endParaRPr lang="en-US" altLang="ja-JP" dirty="0" smtClean="0"/>
          </a:p>
          <a:p>
            <a:pPr lvl="2"/>
            <a:r>
              <a:rPr lang="en-US" altLang="ja-JP" dirty="0" smtClean="0"/>
              <a:t>P</a:t>
            </a:r>
            <a:r>
              <a:rPr lang="en-US" altLang="ja-JP" dirty="0" smtClean="0"/>
              <a:t>ROMISE</a:t>
            </a:r>
            <a:r>
              <a:rPr lang="ja-JP" altLang="en-US" dirty="0" smtClean="0"/>
              <a:t>プロジェクト</a:t>
            </a:r>
            <a:endParaRPr lang="en-US" altLang="ja-JP" dirty="0" smtClean="0"/>
          </a:p>
          <a:p>
            <a:pPr lvl="2"/>
            <a:endParaRPr lang="en-US" altLang="ja-JP" dirty="0" smtClean="0"/>
          </a:p>
          <a:p>
            <a:pPr lvl="1"/>
            <a:endParaRPr lang="en-US" altLang="ja-JP" dirty="0" smtClean="0"/>
          </a:p>
          <a:p>
            <a:r>
              <a:rPr lang="ja-JP" altLang="en-US" dirty="0" smtClean="0"/>
              <a:t>以降では，簡単な比較実験について話していきます．</a:t>
            </a:r>
            <a:endParaRPr lang="en-US" altLang="ja-JP" dirty="0" smtClean="0"/>
          </a:p>
          <a:p>
            <a:pPr lvl="1"/>
            <a:endParaRPr lang="ja-JP" altLang="en-US" dirty="0"/>
          </a:p>
        </p:txBody>
      </p:sp>
      <p:sp>
        <p:nvSpPr>
          <p:cNvPr id="4" name="スライド番号プレースホルダ 3"/>
          <p:cNvSpPr>
            <a:spLocks noGrp="1"/>
          </p:cNvSpPr>
          <p:nvPr>
            <p:ph type="sldNum" sz="quarter" idx="10"/>
          </p:nvPr>
        </p:nvSpPr>
        <p:spPr/>
        <p:txBody>
          <a:bodyPr/>
          <a:lstStyle/>
          <a:p>
            <a:fld id="{4A62914A-EEC0-0A4B-BB59-3177ED39A9FB}" type="slidenum">
              <a:rPr lang="en-US" altLang="ja-JP" smtClean="0"/>
              <a:pPr/>
              <a:t>23</a:t>
            </a:fld>
            <a:endParaRPr lang="en-US" altLang="ja-JP"/>
          </a:p>
        </p:txBody>
      </p:sp>
    </p:spTree>
  </p:cSld>
  <p:clrMapOvr>
    <a:masterClrMapping/>
  </p:clrMapOvr>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比較の効用</a:t>
            </a:r>
            <a:endParaRPr lang="ja-JP" altLang="en-US" dirty="0"/>
          </a:p>
        </p:txBody>
      </p:sp>
      <p:sp>
        <p:nvSpPr>
          <p:cNvPr id="3" name="コンテンツ プレースホルダ 2"/>
          <p:cNvSpPr>
            <a:spLocks noGrp="1"/>
          </p:cNvSpPr>
          <p:nvPr>
            <p:ph idx="1"/>
          </p:nvPr>
        </p:nvSpPr>
        <p:spPr/>
        <p:txBody>
          <a:bodyPr/>
          <a:lstStyle/>
          <a:p>
            <a:r>
              <a:rPr lang="ja-JP" altLang="en-US" dirty="0" smtClean="0"/>
              <a:t>全く同一の対象に対して，異なる手法を適用することで，その違いを明確にできる．</a:t>
            </a:r>
            <a:endParaRPr lang="en-US" altLang="ja-JP" dirty="0" smtClean="0"/>
          </a:p>
          <a:p>
            <a:pPr lvl="1"/>
            <a:r>
              <a:rPr lang="ja-JP" altLang="en-US" dirty="0" smtClean="0"/>
              <a:t>「全く同一」の対象をそろえるのはなかなか困難．</a:t>
            </a:r>
            <a:endParaRPr lang="en-US" altLang="ja-JP" dirty="0" smtClean="0"/>
          </a:p>
          <a:p>
            <a:pPr lvl="1"/>
            <a:r>
              <a:rPr lang="ja-JP" altLang="en-US" dirty="0" smtClean="0"/>
              <a:t>今回は，比較のためのデータ収集に必要な情報が全て利用できた</a:t>
            </a:r>
            <a:endParaRPr lang="en-US" altLang="ja-JP" dirty="0" smtClean="0"/>
          </a:p>
          <a:p>
            <a:pPr lvl="1">
              <a:buNone/>
            </a:pPr>
            <a:endParaRPr lang="en-US" altLang="ja-JP" dirty="0" smtClean="0"/>
          </a:p>
          <a:p>
            <a:r>
              <a:rPr lang="en-US" altLang="ja-JP" dirty="0" smtClean="0"/>
              <a:t>PROMISE</a:t>
            </a:r>
            <a:r>
              <a:rPr lang="ja-JP" altLang="en-US" dirty="0" smtClean="0"/>
              <a:t>プロジェクトのように，比較対象とすべきデータを収集しているところを上手く利用．</a:t>
            </a:r>
            <a:endParaRPr lang="en-US" altLang="ja-JP" dirty="0" smtClean="0"/>
          </a:p>
          <a:p>
            <a:pPr lvl="1"/>
            <a:r>
              <a:rPr lang="ja-JP" altLang="en-US" dirty="0" smtClean="0"/>
              <a:t>ただし，同一の「データ」に加えて自分たちで新たに収集するデータが必要な時は，単純に利用することが難しい．</a:t>
            </a:r>
            <a:endParaRPr lang="en-US" altLang="ja-JP" dirty="0" smtClean="0"/>
          </a:p>
          <a:p>
            <a:pPr lvl="1"/>
            <a:endParaRPr lang="en-US" altLang="ja-JP" dirty="0" smtClean="0"/>
          </a:p>
          <a:p>
            <a:pPr lvl="1"/>
            <a:r>
              <a:rPr lang="ja-JP" altLang="en-US" dirty="0" smtClean="0"/>
              <a:t>もっとメタな比較対象データが必要なのだろうか</a:t>
            </a:r>
            <a:r>
              <a:rPr lang="en-US" altLang="ja-JP" dirty="0" smtClean="0"/>
              <a:t>…</a:t>
            </a:r>
          </a:p>
        </p:txBody>
      </p:sp>
      <p:sp>
        <p:nvSpPr>
          <p:cNvPr id="4" name="スライド番号プレースホルダ 3"/>
          <p:cNvSpPr>
            <a:spLocks noGrp="1"/>
          </p:cNvSpPr>
          <p:nvPr>
            <p:ph type="sldNum" sz="quarter" idx="10"/>
          </p:nvPr>
        </p:nvSpPr>
        <p:spPr/>
        <p:txBody>
          <a:bodyPr/>
          <a:lstStyle/>
          <a:p>
            <a:fld id="{4A62914A-EEC0-0A4B-BB59-3177ED39A9FB}" type="slidenum">
              <a:rPr lang="en-US" altLang="ja-JP" smtClean="0"/>
              <a:pPr/>
              <a:t>24</a:t>
            </a:fld>
            <a:endParaRPr lang="en-US" altLang="ja-JP"/>
          </a:p>
        </p:txBody>
      </p:sp>
    </p:spTree>
  </p:cSld>
  <p:clrMapOvr>
    <a:masterClrMapping/>
  </p:clrMapOvr>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 name="スライド番号プレースホルダ 3"/>
          <p:cNvSpPr>
            <a:spLocks noGrp="1"/>
          </p:cNvSpPr>
          <p:nvPr>
            <p:ph type="sldNum" sz="quarter" idx="10"/>
          </p:nvPr>
        </p:nvSpPr>
        <p:spPr/>
        <p:txBody>
          <a:bodyPr/>
          <a:lstStyle/>
          <a:p>
            <a:fld id="{59F50D16-BEC5-DB46-9ED5-42569B367D9B}" type="slidenum">
              <a:rPr lang="en-US" altLang="ja-JP"/>
              <a:pPr/>
              <a:t>25</a:t>
            </a:fld>
            <a:endParaRPr lang="en-US" altLang="ja-JP"/>
          </a:p>
        </p:txBody>
      </p:sp>
      <p:sp>
        <p:nvSpPr>
          <p:cNvPr id="27649" name="Rectangle 1"/>
          <p:cNvSpPr>
            <a:spLocks noGrp="1" noChangeArrowheads="1"/>
          </p:cNvSpPr>
          <p:nvPr>
            <p:ph type="body" idx="1"/>
          </p:nvPr>
        </p:nvSpPr>
        <p:spPr>
          <a:ln/>
        </p:spPr>
        <p:txBody>
          <a:bodyPr/>
          <a:lstStyle/>
          <a:p>
            <a:pPr>
              <a:buFontTx/>
              <a:buBlip>
                <a:blip r:embed="rId2"/>
              </a:buBlip>
            </a:pPr>
            <a:r>
              <a:rPr lang="ja-JP" altLang="en-US" dirty="0" smtClean="0"/>
              <a:t>比較対象</a:t>
            </a:r>
            <a:r>
              <a:rPr lang="ja-JP" altLang="en-US" dirty="0" smtClean="0"/>
              <a:t>データ</a:t>
            </a:r>
            <a:endParaRPr lang="en-US" altLang="ja-JP" dirty="0" smtClean="0"/>
          </a:p>
          <a:p>
            <a:pPr marL="711200" lvl="1">
              <a:buFontTx/>
              <a:buBlip>
                <a:blip r:embed="rId2"/>
              </a:buBlip>
            </a:pPr>
            <a:r>
              <a:rPr lang="en-US" altLang="ja-JP" dirty="0" smtClean="0"/>
              <a:t>Zimmermann</a:t>
            </a:r>
            <a:r>
              <a:rPr lang="ja-JP" altLang="en-US" dirty="0" smtClean="0"/>
              <a:t>らによって収集されたもの</a:t>
            </a:r>
            <a:r>
              <a:rPr lang="en-US" altLang="ja-JP" dirty="0" smtClean="0"/>
              <a:t> </a:t>
            </a:r>
            <a:r>
              <a:rPr lang="en-US" altLang="ja-JP" dirty="0"/>
              <a:t>[</a:t>
            </a:r>
            <a:r>
              <a:rPr lang="en-US" altLang="ja-JP" dirty="0" smtClean="0"/>
              <a:t>1]</a:t>
            </a:r>
          </a:p>
          <a:p>
            <a:pPr marL="711200" lvl="1">
              <a:buFontTx/>
              <a:buBlip>
                <a:blip r:embed="rId2"/>
              </a:buBlip>
            </a:pPr>
            <a:r>
              <a:rPr lang="ja-JP" altLang="en-US" dirty="0" smtClean="0">
                <a:solidFill>
                  <a:schemeClr val="accent4"/>
                </a:solidFill>
              </a:rPr>
              <a:t>規模や複雑度のメトリクスを含む．</a:t>
            </a:r>
            <a:endParaRPr lang="en-US" altLang="ja-JP" dirty="0" smtClean="0">
              <a:solidFill>
                <a:schemeClr val="accent4"/>
              </a:solidFill>
            </a:endParaRPr>
          </a:p>
          <a:p>
            <a:pPr marL="711200" lvl="1">
              <a:buFontTx/>
              <a:buBlip>
                <a:blip r:embed="rId2"/>
              </a:buBlip>
            </a:pPr>
            <a:r>
              <a:rPr lang="ja-JP" altLang="en-US" dirty="0" smtClean="0">
                <a:solidFill>
                  <a:srgbClr val="A40800"/>
                </a:solidFill>
              </a:rPr>
              <a:t>テキストのデータは我々が独自に収集</a:t>
            </a:r>
            <a:r>
              <a:rPr lang="ja-JP" altLang="en-US" dirty="0" smtClean="0">
                <a:solidFill>
                  <a:srgbClr val="A40800"/>
                </a:solidFill>
              </a:rPr>
              <a:t>．</a:t>
            </a:r>
            <a:endParaRPr lang="en-US" altLang="ja-JP" dirty="0" smtClean="0">
              <a:solidFill>
                <a:srgbClr val="A40800"/>
              </a:solidFill>
            </a:endParaRPr>
          </a:p>
          <a:p>
            <a:pPr marL="1092200" lvl="2">
              <a:buFontTx/>
              <a:buBlip>
                <a:blip r:embed="rId2"/>
              </a:buBlip>
            </a:pPr>
            <a:r>
              <a:rPr lang="ja-JP" altLang="en-US" dirty="0" smtClean="0">
                <a:solidFill>
                  <a:srgbClr val="A40800"/>
                </a:solidFill>
              </a:rPr>
              <a:t>データ中のモジュール名を使ってソースコードそのものを抽出</a:t>
            </a:r>
            <a:endParaRPr lang="en-US" altLang="ja-JP" dirty="0" smtClean="0"/>
          </a:p>
          <a:p>
            <a:pPr>
              <a:buFontTx/>
              <a:buBlip>
                <a:blip r:embed="rId2"/>
              </a:buBlip>
            </a:pPr>
            <a:r>
              <a:rPr lang="ja-JP" altLang="en-US" dirty="0" smtClean="0"/>
              <a:t>学習データとテストデータ</a:t>
            </a:r>
            <a:endParaRPr lang="en-US" altLang="ja-JP" dirty="0" smtClean="0"/>
          </a:p>
          <a:p>
            <a:pPr>
              <a:buFontTx/>
              <a:buBlip>
                <a:blip r:embed="rId2"/>
              </a:buBlip>
            </a:pPr>
            <a:endParaRPr lang="en-US" altLang="ja-JP" dirty="0"/>
          </a:p>
          <a:p>
            <a:pPr>
              <a:buFontTx/>
              <a:buBlip>
                <a:blip r:embed="rId2"/>
              </a:buBlip>
            </a:pPr>
            <a:endParaRPr lang="en-US" altLang="ja-JP" dirty="0"/>
          </a:p>
          <a:p>
            <a:pPr>
              <a:buFontTx/>
              <a:buBlip>
                <a:blip r:embed="rId2"/>
              </a:buBlip>
            </a:pPr>
            <a:endParaRPr lang="en-US" altLang="ja-JP" dirty="0"/>
          </a:p>
          <a:p>
            <a:pPr>
              <a:buFontTx/>
              <a:buBlip>
                <a:blip r:embed="rId2"/>
              </a:buBlip>
            </a:pPr>
            <a:endParaRPr lang="en-US" altLang="ja-JP" dirty="0"/>
          </a:p>
          <a:p>
            <a:endParaRPr lang="ja-JP" altLang="en-US" sz="1200" dirty="0"/>
          </a:p>
        </p:txBody>
      </p:sp>
      <p:sp>
        <p:nvSpPr>
          <p:cNvPr id="27650" name="Rectangle 2"/>
          <p:cNvSpPr>
            <a:spLocks noGrp="1" noChangeArrowheads="1"/>
          </p:cNvSpPr>
          <p:nvPr>
            <p:ph type="title"/>
          </p:nvPr>
        </p:nvSpPr>
        <p:spPr>
          <a:ln/>
        </p:spPr>
        <p:txBody>
          <a:bodyPr/>
          <a:lstStyle/>
          <a:p>
            <a:r>
              <a:rPr lang="ja-JP" altLang="en-US" dirty="0" smtClean="0"/>
              <a:t>利用したデータ</a:t>
            </a:r>
            <a:endParaRPr lang="en-US" altLang="ja-JP" dirty="0"/>
          </a:p>
        </p:txBody>
      </p:sp>
      <p:graphicFrame>
        <p:nvGraphicFramePr>
          <p:cNvPr id="27651" name="Group 3"/>
          <p:cNvGraphicFramePr>
            <a:graphicFrameLocks noGrp="1"/>
          </p:cNvGraphicFramePr>
          <p:nvPr/>
        </p:nvGraphicFramePr>
        <p:xfrm>
          <a:off x="1117600" y="4495800"/>
          <a:ext cx="7989887" cy="1828800"/>
        </p:xfrm>
        <a:graphic>
          <a:graphicData uri="http://schemas.openxmlformats.org/drawingml/2006/table">
            <a:tbl>
              <a:tblPr/>
              <a:tblGrid>
                <a:gridCol w="2663296"/>
                <a:gridCol w="2663295"/>
                <a:gridCol w="2663296"/>
              </a:tblGrid>
              <a:tr h="464820">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endParaRPr kumimoji="0" lang="ja-JP" altLang="en-US" sz="2200" b="0" i="0" u="none" strike="noStrike" cap="none" normalizeH="0" baseline="0">
                        <a:ln>
                          <a:noFill/>
                        </a:ln>
                        <a:solidFill>
                          <a:srgbClr val="FFFFFF"/>
                        </a:solidFill>
                        <a:effectLst/>
                        <a:latin typeface="Helvetica Neue Bold Condensed" charset="0"/>
                        <a:ea typeface="ヒラギノ角ゴ ProN W6" charset="-128"/>
                        <a:cs typeface="ヒラギノ角ゴ ProN W6" charset="-128"/>
                        <a:sym typeface="Helvetica Neue Bold Condensed" charset="0"/>
                      </a:endParaRP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4C4C4C"/>
                    </a:solid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ja-JP" altLang="en-US" sz="2200" b="0" i="0" u="none" strike="noStrike" cap="none" normalizeH="0" baseline="0" dirty="0" smtClean="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学習</a:t>
                      </a:r>
                      <a:endParaRPr kumimoji="0" lang="en-US" altLang="ja-JP" sz="2200" b="0" i="0" u="none" strike="noStrike" cap="none" normalizeH="0" baseline="0" dirty="0">
                        <a:ln>
                          <a:noFill/>
                        </a:ln>
                        <a:solidFill>
                          <a:srgbClr val="FFFFFF"/>
                        </a:solidFill>
                        <a:effectLst/>
                        <a:latin typeface="Helvetica Neue Bold Condensed" charset="0"/>
                        <a:ea typeface="ヒラギノ角ゴ ProN W6" charset="-128"/>
                        <a:cs typeface="ヒラギノ角ゴ ProN W6" charset="-128"/>
                        <a:sym typeface="Helvetica Neue Bold Condensed" charset="0"/>
                      </a:endParaRP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gradFill rotWithShape="0">
                      <a:gsLst>
                        <a:gs pos="0">
                          <a:srgbClr val="B3B3B3"/>
                        </a:gs>
                        <a:gs pos="100000">
                          <a:srgbClr val="464658"/>
                        </a:gs>
                      </a:gsLst>
                      <a:lin ang="5400000" scaled="1"/>
                    </a:grad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ja-JP" altLang="en-US" sz="2200" b="0" i="0" u="none" strike="noStrike" cap="none" normalizeH="0" baseline="0" dirty="0" smtClean="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テスト</a:t>
                      </a:r>
                      <a:endParaRPr kumimoji="0" lang="en-US" altLang="ja-JP" sz="2200" b="0" i="0" u="none" strike="noStrike" cap="none" normalizeH="0" baseline="0" dirty="0">
                        <a:ln>
                          <a:noFill/>
                        </a:ln>
                        <a:solidFill>
                          <a:srgbClr val="FFFFFF"/>
                        </a:solidFill>
                        <a:effectLst/>
                        <a:latin typeface="Helvetica Neue Bold Condensed" charset="0"/>
                        <a:ea typeface="ヒラギノ角ゴ ProN W6" charset="-128"/>
                        <a:cs typeface="ヒラギノ角ゴ ProN W6" charset="-128"/>
                        <a:sym typeface="Helvetica Neue Bold Condensed" charset="0"/>
                      </a:endParaRP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gradFill rotWithShape="0">
                      <a:gsLst>
                        <a:gs pos="0">
                          <a:srgbClr val="B3B3B3"/>
                        </a:gs>
                        <a:gs pos="100000">
                          <a:srgbClr val="464658"/>
                        </a:gs>
                      </a:gsLst>
                      <a:lin ang="5400000" scaled="1"/>
                    </a:gradFill>
                  </a:tcPr>
                </a:tc>
              </a:tr>
              <a:tr h="454660">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200" b="0" i="0" u="none" strike="noStrike" cap="none" normalizeH="0" baseline="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version</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4C4C4C"/>
                    </a:solid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200" b="0" i="0" u="none" strike="noStrike" cap="none" normalizeH="0" baseline="0" dirty="0">
                          <a:ln>
                            <a:noFill/>
                          </a:ln>
                          <a:solidFill>
                            <a:schemeClr val="tx1"/>
                          </a:solidFill>
                          <a:effectLst/>
                          <a:latin typeface="Helvetica Neue Bold Condensed" charset="0"/>
                          <a:ea typeface="ヒラギノ角ゴ ProN W6" charset="-128"/>
                          <a:cs typeface="ヒラギノ角ゴ ProN W6" charset="-128"/>
                          <a:sym typeface="Helvetica Neue Bold Condensed" charset="0"/>
                        </a:rPr>
                        <a:t>2.1</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200" b="0" i="0" u="none" strike="noStrike" cap="none" normalizeH="0" baseline="0">
                          <a:ln>
                            <a:noFill/>
                          </a:ln>
                          <a:solidFill>
                            <a:schemeClr val="tx1"/>
                          </a:solidFill>
                          <a:effectLst/>
                          <a:latin typeface="Helvetica Neue Bold Condensed" charset="0"/>
                          <a:ea typeface="ヒラギノ角ゴ ProN W6" charset="-128"/>
                          <a:cs typeface="ヒラギノ角ゴ ProN W6" charset="-128"/>
                          <a:sym typeface="Helvetica Neue Bold Condensed" charset="0"/>
                        </a:rPr>
                        <a:t>3.0</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r>
              <a:tr h="454660">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200" b="0" i="0" u="none" strike="noStrike" cap="none" normalizeH="0" baseline="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faulty modules</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4C4C4C"/>
                    </a:solid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200" b="0" i="0" u="none" strike="noStrike" cap="none" normalizeH="0" baseline="0">
                          <a:ln>
                            <a:noFill/>
                          </a:ln>
                          <a:solidFill>
                            <a:schemeClr val="tx1"/>
                          </a:solidFill>
                          <a:effectLst/>
                          <a:latin typeface="Helvetica Neue Bold Condensed" charset="0"/>
                          <a:ea typeface="ヒラギノ角ゴ ProN W6" charset="-128"/>
                          <a:cs typeface="ヒラギノ角ゴ ProN W6" charset="-128"/>
                          <a:sym typeface="Helvetica Neue Bold Condensed" charset="0"/>
                        </a:rPr>
                        <a:t>868</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200" b="0" i="0" u="none" strike="noStrike" cap="none" normalizeH="0" baseline="0">
                          <a:ln>
                            <a:noFill/>
                          </a:ln>
                          <a:solidFill>
                            <a:schemeClr val="tx1"/>
                          </a:solidFill>
                          <a:effectLst/>
                          <a:latin typeface="Helvetica Neue Bold Condensed" charset="0"/>
                          <a:ea typeface="ヒラギノ角ゴ ProN W6" charset="-128"/>
                          <a:cs typeface="ヒラギノ角ゴ ProN W6" charset="-128"/>
                          <a:sym typeface="Helvetica Neue Bold Condensed" charset="0"/>
                        </a:rPr>
                        <a:t>1568</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r>
              <a:tr h="454660">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200" b="0" i="0" u="none" strike="noStrike" cap="none" normalizeH="0" baseline="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non-faulty modules</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4C4C4C"/>
                    </a:solid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200" b="0" i="0" u="none" strike="noStrike" cap="none" normalizeH="0" baseline="0">
                          <a:ln>
                            <a:noFill/>
                          </a:ln>
                          <a:solidFill>
                            <a:schemeClr val="tx1"/>
                          </a:solidFill>
                          <a:effectLst/>
                          <a:latin typeface="Helvetica Neue Bold Condensed" charset="0"/>
                          <a:ea typeface="ヒラギノ角ゴ ProN W6" charset="-128"/>
                          <a:cs typeface="ヒラギノ角ゴ ProN W6" charset="-128"/>
                          <a:sym typeface="Helvetica Neue Bold Condensed" charset="0"/>
                        </a:rPr>
                        <a:t>7020</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200" b="0" i="0" u="none" strike="noStrike" cap="none" normalizeH="0" baseline="0" dirty="0">
                          <a:ln>
                            <a:noFill/>
                          </a:ln>
                          <a:solidFill>
                            <a:schemeClr val="tx1"/>
                          </a:solidFill>
                          <a:effectLst/>
                          <a:latin typeface="Helvetica Neue Bold Condensed" charset="0"/>
                          <a:ea typeface="ヒラギノ角ゴ ProN W6" charset="-128"/>
                          <a:cs typeface="ヒラギノ角ゴ ProN W6" charset="-128"/>
                          <a:sym typeface="Helvetica Neue Bold Condensed" charset="0"/>
                        </a:rPr>
                        <a:t>9025</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r>
            </a:tbl>
          </a:graphicData>
        </a:graphic>
      </p:graphicFrame>
      <p:sp>
        <p:nvSpPr>
          <p:cNvPr id="49" name="正方形/長方形 48"/>
          <p:cNvSpPr/>
          <p:nvPr/>
        </p:nvSpPr>
        <p:spPr>
          <a:xfrm>
            <a:off x="1041400" y="6477000"/>
            <a:ext cx="8382000" cy="523220"/>
          </a:xfrm>
          <a:prstGeom prst="rect">
            <a:avLst/>
          </a:prstGeom>
        </p:spPr>
        <p:txBody>
          <a:bodyPr wrap="square">
            <a:spAutoFit/>
          </a:bodyPr>
          <a:lstStyle/>
          <a:p>
            <a:pPr algn="l"/>
            <a:r>
              <a:rPr lang="en-US" altLang="ja-JP" sz="1400" dirty="0" smtClean="0"/>
              <a:t>[1] Zimmermann, T., </a:t>
            </a:r>
            <a:r>
              <a:rPr lang="en-US" altLang="ja-JP" sz="1400" dirty="0" err="1" smtClean="0"/>
              <a:t>Premrai</a:t>
            </a:r>
            <a:r>
              <a:rPr lang="en-US" altLang="ja-JP" sz="1400" dirty="0" smtClean="0"/>
              <a:t>, R., Zeller, A.: Predicting defects for eclipse. In: Proc. of 3rd International Workshop on Predictor models in Software Engineering. (2007) </a:t>
            </a:r>
            <a:endParaRPr lang="ja-JP" altLang="en-US" sz="1400" dirty="0"/>
          </a:p>
        </p:txBody>
      </p:sp>
    </p:spTree>
  </p:cSld>
  <p:clrMapOvr>
    <a:masterClrMapping/>
  </p:clrMapOvr>
  <p:transition spd="slow">
    <p:dissolve/>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normAutofit/>
          </a:bodyPr>
          <a:lstStyle/>
          <a:p>
            <a:r>
              <a:rPr lang="ja-JP" altLang="en-US" dirty="0" smtClean="0"/>
              <a:t>我々</a:t>
            </a:r>
            <a:r>
              <a:rPr lang="ja-JP" altLang="en-US" dirty="0" smtClean="0"/>
              <a:t>の</a:t>
            </a:r>
            <a:r>
              <a:rPr lang="ja-JP" altLang="en-US" dirty="0" smtClean="0"/>
              <a:t>手法</a:t>
            </a:r>
            <a:r>
              <a:rPr lang="en-US" altLang="ja-JP" dirty="0" smtClean="0"/>
              <a:t> </a:t>
            </a:r>
            <a:r>
              <a:rPr lang="en-US" altLang="ja-JP" dirty="0" smtClean="0"/>
              <a:t>(Fault-Proneness Filtering)</a:t>
            </a:r>
            <a:endParaRPr lang="en-US" altLang="ja-JP" dirty="0"/>
          </a:p>
        </p:txBody>
      </p:sp>
      <p:sp>
        <p:nvSpPr>
          <p:cNvPr id="49155" name="Rectangle 3"/>
          <p:cNvSpPr>
            <a:spLocks noGrp="1" noChangeArrowheads="1"/>
          </p:cNvSpPr>
          <p:nvPr>
            <p:ph idx="1"/>
          </p:nvPr>
        </p:nvSpPr>
        <p:spPr/>
        <p:txBody>
          <a:bodyPr/>
          <a:lstStyle/>
          <a:p>
            <a:r>
              <a:rPr lang="ja-JP" altLang="en-US" smtClean="0"/>
              <a:t>一度発生した不具合を学習し，類似の不具合が発生するのを防ぐ．</a:t>
            </a:r>
            <a:endParaRPr lang="en-US" altLang="ja-JP" smtClean="0"/>
          </a:p>
          <a:p>
            <a:endParaRPr lang="en-US" altLang="ja-JP" smtClean="0"/>
          </a:p>
          <a:p>
            <a:r>
              <a:rPr lang="ja-JP" altLang="en-US" smtClean="0"/>
              <a:t>精度評価</a:t>
            </a:r>
            <a:endParaRPr lang="en-US" altLang="ja-JP" smtClean="0"/>
          </a:p>
          <a:p>
            <a:pPr lvl="1"/>
            <a:r>
              <a:rPr lang="ja-JP" altLang="en-US" smtClean="0"/>
              <a:t>一致度は</a:t>
            </a:r>
            <a:r>
              <a:rPr lang="en-US" altLang="ja-JP" smtClean="0"/>
              <a:t> 80%</a:t>
            </a:r>
            <a:r>
              <a:rPr lang="ja-JP" altLang="en-US" smtClean="0"/>
              <a:t>前後</a:t>
            </a:r>
            <a:r>
              <a:rPr lang="en-US" altLang="ja-JP" smtClean="0"/>
              <a:t> (</a:t>
            </a:r>
            <a:r>
              <a:rPr lang="ja-JP" altLang="en-US" smtClean="0"/>
              <a:t>従来手法よりやや良</a:t>
            </a:r>
            <a:r>
              <a:rPr lang="en-US" altLang="ja-JP" smtClean="0"/>
              <a:t>)</a:t>
            </a:r>
          </a:p>
          <a:p>
            <a:pPr lvl="1"/>
            <a:r>
              <a:rPr lang="ja-JP" altLang="en-US" smtClean="0"/>
              <a:t>再現率</a:t>
            </a:r>
            <a:r>
              <a:rPr lang="en-US" altLang="ja-JP" smtClean="0"/>
              <a:t> (</a:t>
            </a:r>
            <a:r>
              <a:rPr lang="ja-JP" altLang="en-US" smtClean="0"/>
              <a:t>本物の不具合を不具合と予測できる率</a:t>
            </a:r>
            <a:r>
              <a:rPr lang="en-US" altLang="ja-JP" smtClean="0"/>
              <a:t>) </a:t>
            </a:r>
            <a:r>
              <a:rPr lang="ja-JP" altLang="en-US" smtClean="0"/>
              <a:t>が高い</a:t>
            </a:r>
            <a:endParaRPr lang="en-US" altLang="ja-JP" dirty="0"/>
          </a:p>
        </p:txBody>
      </p:sp>
      <p:sp>
        <p:nvSpPr>
          <p:cNvPr id="5" name="スライド番号プレースホルダ 4"/>
          <p:cNvSpPr>
            <a:spLocks noGrp="1"/>
          </p:cNvSpPr>
          <p:nvPr>
            <p:ph type="sldNum" sz="quarter" idx="10"/>
          </p:nvPr>
        </p:nvSpPr>
        <p:spPr>
          <a:prstGeom prst="rect">
            <a:avLst/>
          </a:prstGeom>
        </p:spPr>
        <p:txBody>
          <a:bodyPr lIns="101599" tIns="50799" rIns="101599" bIns="50799"/>
          <a:lstStyle/>
          <a:p>
            <a:fld id="{B5E06A3A-5D3B-3646-A95D-4EB51FC1E822}" type="slidenum">
              <a:rPr lang="en-US" altLang="ja-JP" smtClean="0"/>
              <a:pPr/>
              <a:t>26</a:t>
            </a:fld>
            <a:endParaRPr lang="en-US" altLang="ja-JP"/>
          </a:p>
        </p:txBody>
      </p:sp>
      <p:sp>
        <p:nvSpPr>
          <p:cNvPr id="49157" name="Rectangle 5"/>
          <p:cNvSpPr>
            <a:spLocks noChangeArrowheads="1"/>
          </p:cNvSpPr>
          <p:nvPr/>
        </p:nvSpPr>
        <p:spPr bwMode="auto">
          <a:xfrm>
            <a:off x="660400" y="6019800"/>
            <a:ext cx="8854722" cy="902809"/>
          </a:xfrm>
          <a:prstGeom prst="rect">
            <a:avLst/>
          </a:prstGeom>
          <a:noFill/>
          <a:ln w="9525">
            <a:noFill/>
            <a:miter lim="800000"/>
            <a:headEnd/>
            <a:tailEnd/>
          </a:ln>
        </p:spPr>
        <p:txBody>
          <a:bodyPr wrap="square" lIns="101599" tIns="50799" rIns="101599" bIns="50799">
            <a:prstTxWarp prst="textNoShape">
              <a:avLst/>
            </a:prstTxWarp>
            <a:spAutoFit/>
          </a:bodyPr>
          <a:lstStyle/>
          <a:p>
            <a:pPr algn="l"/>
            <a:r>
              <a:rPr lang="en-US" altLang="ja-JP" sz="1300" dirty="0"/>
              <a:t>Osamu Mizuno and </a:t>
            </a:r>
            <a:r>
              <a:rPr lang="en-US" altLang="ja-JP" sz="1300" dirty="0" err="1"/>
              <a:t>Tohru</a:t>
            </a:r>
            <a:r>
              <a:rPr lang="en-US" altLang="ja-JP" sz="1300" dirty="0"/>
              <a:t> </a:t>
            </a:r>
            <a:r>
              <a:rPr lang="en-US" altLang="ja-JP" sz="1300" dirty="0" err="1"/>
              <a:t>Kikuno</a:t>
            </a:r>
            <a:r>
              <a:rPr lang="en-US" altLang="ja-JP" sz="1300" dirty="0"/>
              <a:t>, "Training on Errors Experiment to Detect Fault-Prone Software Modules by Spam Filter," In The 6th joint meeting of the European Software Engineering Conference and the ACM SIGSOFT Symposium on the Foundations of Software Engineering (ESEC/FSE2007), pp. 405-414, September 2007. (Dubrovnik, Croatia)</a:t>
            </a:r>
            <a:endParaRPr lang="ja-JP" altLang="en-US" sz="1300" dirty="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ja-JP" altLang="en-US" smtClean="0"/>
              <a:t>基本的なアイディア</a:t>
            </a:r>
            <a:endParaRPr lang="ja-JP" altLang="en-US"/>
          </a:p>
        </p:txBody>
      </p:sp>
      <p:sp>
        <p:nvSpPr>
          <p:cNvPr id="50179" name="Rectangle 3"/>
          <p:cNvSpPr>
            <a:spLocks noGrp="1" noChangeArrowheads="1"/>
          </p:cNvSpPr>
          <p:nvPr>
            <p:ph idx="1"/>
          </p:nvPr>
        </p:nvSpPr>
        <p:spPr/>
        <p:txBody>
          <a:bodyPr/>
          <a:lstStyle/>
          <a:p>
            <a:r>
              <a:rPr lang="en-US" altLang="ja-JP" dirty="0" smtClean="0"/>
              <a:t>SPAM</a:t>
            </a:r>
            <a:r>
              <a:rPr lang="ja-JP" altLang="en-US" dirty="0" smtClean="0"/>
              <a:t>メールのフィルタリング</a:t>
            </a:r>
            <a:endParaRPr lang="en-US" altLang="ja-JP" dirty="0" smtClean="0"/>
          </a:p>
          <a:p>
            <a:pPr lvl="1"/>
            <a:r>
              <a:rPr lang="ja-JP" altLang="en-US" dirty="0" smtClean="0"/>
              <a:t>電子メール内の単語の頻度情報を</a:t>
            </a:r>
            <a:r>
              <a:rPr lang="en-US" altLang="ja-JP" dirty="0" smtClean="0"/>
              <a:t>Bayesian</a:t>
            </a:r>
            <a:r>
              <a:rPr lang="ja-JP" altLang="en-US" dirty="0" smtClean="0"/>
              <a:t>フィルタで処理し，これまでに観測された</a:t>
            </a:r>
            <a:r>
              <a:rPr lang="en-US" altLang="ja-JP" dirty="0" smtClean="0"/>
              <a:t>SPAM, non-SPAM</a:t>
            </a:r>
            <a:r>
              <a:rPr lang="ja-JP" altLang="en-US" dirty="0" smtClean="0"/>
              <a:t>グループのどちらに属するかを計算</a:t>
            </a:r>
            <a:endParaRPr lang="en-US" altLang="ja-JP" dirty="0" smtClean="0"/>
          </a:p>
          <a:p>
            <a:endParaRPr lang="en-US" altLang="ja-JP" dirty="0" smtClean="0"/>
          </a:p>
          <a:p>
            <a:r>
              <a:rPr lang="en-US" altLang="ja-JP" dirty="0" smtClean="0"/>
              <a:t>Fault-proneness </a:t>
            </a:r>
            <a:r>
              <a:rPr lang="ja-JP" altLang="en-US" dirty="0" smtClean="0"/>
              <a:t>フィルタリング</a:t>
            </a:r>
            <a:endParaRPr lang="en-US" altLang="ja-JP" dirty="0" smtClean="0"/>
          </a:p>
          <a:p>
            <a:pPr lvl="1"/>
            <a:r>
              <a:rPr lang="ja-JP" altLang="en-US" dirty="0" smtClean="0"/>
              <a:t>ソフトウェアモジュール内の単語の頻度情報を</a:t>
            </a:r>
            <a:r>
              <a:rPr lang="en-US" altLang="ja-JP" dirty="0" smtClean="0"/>
              <a:t>Bayesian</a:t>
            </a:r>
            <a:r>
              <a:rPr lang="ja-JP" altLang="en-US" dirty="0" smtClean="0"/>
              <a:t>フィルタで処理し，これまでに観測された</a:t>
            </a:r>
            <a:r>
              <a:rPr lang="en-US" altLang="ja-JP" dirty="0" smtClean="0"/>
              <a:t>fault-prone, non-fault-prone</a:t>
            </a:r>
            <a:r>
              <a:rPr lang="ja-JP" altLang="en-US" dirty="0" smtClean="0"/>
              <a:t>のどちらに属するかを計算</a:t>
            </a:r>
            <a:endParaRPr lang="en-US" altLang="ja-JP" dirty="0" smtClean="0"/>
          </a:p>
          <a:p>
            <a:pPr lvl="1"/>
            <a:endParaRPr lang="ja-JP" altLang="en-US" dirty="0"/>
          </a:p>
        </p:txBody>
      </p:sp>
      <p:sp>
        <p:nvSpPr>
          <p:cNvPr id="5" name="スライド番号プレースホルダ 4"/>
          <p:cNvSpPr>
            <a:spLocks noGrp="1"/>
          </p:cNvSpPr>
          <p:nvPr>
            <p:ph type="sldNum" sz="quarter" idx="10"/>
          </p:nvPr>
        </p:nvSpPr>
        <p:spPr>
          <a:prstGeom prst="rect">
            <a:avLst/>
          </a:prstGeom>
        </p:spPr>
        <p:txBody>
          <a:bodyPr lIns="101599" tIns="50799" rIns="101599" bIns="50799"/>
          <a:lstStyle/>
          <a:p>
            <a:fld id="{7C2D7C28-CDF4-8648-BD94-FF120456237C}" type="slidenum">
              <a:rPr lang="en-US" altLang="ja-JP" smtClean="0"/>
              <a:pPr/>
              <a:t>27</a:t>
            </a:fld>
            <a:endParaRPr lang="en-US" altLang="ja-JP"/>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09" name="Rectangle 1"/>
          <p:cNvSpPr>
            <a:spLocks noGrp="1" noChangeArrowheads="1"/>
          </p:cNvSpPr>
          <p:nvPr>
            <p:ph type="title"/>
          </p:nvPr>
        </p:nvSpPr>
        <p:spPr/>
        <p:txBody>
          <a:bodyPr/>
          <a:lstStyle/>
          <a:p>
            <a:r>
              <a:rPr lang="ja-JP" altLang="en-US" dirty="0" smtClean="0"/>
              <a:t>モジュールの定義</a:t>
            </a:r>
            <a:endParaRPr lang="en-US" altLang="ja-JP" dirty="0"/>
          </a:p>
        </p:txBody>
      </p:sp>
      <p:sp>
        <p:nvSpPr>
          <p:cNvPr id="17410" name="Rectangle 2"/>
          <p:cNvSpPr>
            <a:spLocks noGrp="1" noChangeArrowheads="1"/>
          </p:cNvSpPr>
          <p:nvPr>
            <p:ph type="body" idx="1"/>
          </p:nvPr>
        </p:nvSpPr>
        <p:spPr/>
        <p:txBody>
          <a:bodyPr/>
          <a:lstStyle/>
          <a:p>
            <a:endParaRPr lang="en-US" altLang="ja-JP" dirty="0" smtClean="0"/>
          </a:p>
          <a:p>
            <a:pPr lvl="1"/>
            <a:r>
              <a:rPr lang="ja-JP" altLang="en-US" dirty="0" smtClean="0"/>
              <a:t>ソフトウェアモジュール</a:t>
            </a:r>
            <a:r>
              <a:rPr lang="en-US" altLang="ja-JP" dirty="0" smtClean="0"/>
              <a:t> = Java</a:t>
            </a:r>
            <a:r>
              <a:rPr lang="ja-JP" altLang="en-US" dirty="0" smtClean="0"/>
              <a:t>のクラスファイル</a:t>
            </a:r>
            <a:endParaRPr lang="en-US" altLang="ja-JP" dirty="0" smtClean="0"/>
          </a:p>
          <a:p>
            <a:pPr lvl="1"/>
            <a:endParaRPr lang="en-US" altLang="ja-JP" dirty="0" smtClean="0"/>
          </a:p>
          <a:p>
            <a:pPr lvl="1"/>
            <a:r>
              <a:rPr lang="ja-JP" altLang="en-US" dirty="0" smtClean="0"/>
              <a:t>不具合のあるモジュール</a:t>
            </a:r>
            <a:endParaRPr lang="en-US" altLang="ja-JP" dirty="0" smtClean="0"/>
          </a:p>
          <a:p>
            <a:pPr lvl="2"/>
            <a:r>
              <a:rPr lang="ja-JP" altLang="en-US" dirty="0" smtClean="0"/>
              <a:t>実際に不具合を含んでいた</a:t>
            </a:r>
            <a:r>
              <a:rPr lang="en-US" altLang="ja-JP" dirty="0" smtClean="0"/>
              <a:t>Java</a:t>
            </a:r>
            <a:r>
              <a:rPr lang="ja-JP" altLang="en-US" dirty="0" smtClean="0"/>
              <a:t>のクラスファイル</a:t>
            </a:r>
            <a:endParaRPr lang="en-US" altLang="ja-JP" dirty="0" smtClean="0"/>
          </a:p>
          <a:p>
            <a:pPr lvl="2"/>
            <a:r>
              <a:rPr lang="ja-JP" altLang="en-US" dirty="0" smtClean="0"/>
              <a:t>実際の不具合は版管理のログやバグデータベースから判断する．</a:t>
            </a:r>
            <a:endParaRPr lang="en-US" altLang="ja-JP" dirty="0" smtClean="0"/>
          </a:p>
          <a:p>
            <a:pPr lvl="1"/>
            <a:endParaRPr lang="en-US" altLang="ja-JP" dirty="0" smtClean="0"/>
          </a:p>
          <a:p>
            <a:pPr lvl="1"/>
            <a:r>
              <a:rPr lang="en-US" altLang="ja-JP" dirty="0" smtClean="0"/>
              <a:t>Fault-prone</a:t>
            </a:r>
            <a:r>
              <a:rPr lang="ja-JP" altLang="en-US" dirty="0" smtClean="0"/>
              <a:t>モジュール</a:t>
            </a:r>
            <a:r>
              <a:rPr lang="en-US" altLang="ja-JP" dirty="0" smtClean="0"/>
              <a:t> </a:t>
            </a:r>
          </a:p>
          <a:p>
            <a:pPr lvl="2"/>
            <a:r>
              <a:rPr lang="ja-JP" altLang="en-US" dirty="0" smtClean="0"/>
              <a:t>不具合有りと予測されたモジュール</a:t>
            </a:r>
            <a:endParaRPr lang="en-US" altLang="ja-JP" dirty="0"/>
          </a:p>
        </p:txBody>
      </p:sp>
      <p:sp>
        <p:nvSpPr>
          <p:cNvPr id="4" name="スライド番号プレースホルダ 3"/>
          <p:cNvSpPr>
            <a:spLocks noGrp="1"/>
          </p:cNvSpPr>
          <p:nvPr>
            <p:ph type="sldNum" sz="quarter" idx="10"/>
          </p:nvPr>
        </p:nvSpPr>
        <p:spPr/>
        <p:txBody>
          <a:bodyPr/>
          <a:lstStyle/>
          <a:p>
            <a:fld id="{4D072A42-E049-E346-B3E1-8854AE4D80C3}" type="slidenum">
              <a:rPr lang="en-US" altLang="ja-JP" smtClean="0"/>
              <a:pPr/>
              <a:t>28</a:t>
            </a:fld>
            <a:endParaRPr lang="en-US" altLang="ja-JP"/>
          </a:p>
        </p:txBody>
      </p:sp>
    </p:spTree>
  </p:cSld>
  <p:clrMapOvr>
    <a:masterClrMapping/>
  </p:clrMapOvr>
  <p:transition spd="slow">
    <p:dissolve/>
  </p:transition>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0"/>
          </p:nvPr>
        </p:nvSpPr>
        <p:spPr/>
        <p:txBody>
          <a:bodyPr/>
          <a:lstStyle/>
          <a:p>
            <a:fld id="{71CB4731-C72D-7043-BB00-BECD58084DE3}" type="slidenum">
              <a:rPr lang="en-US" altLang="ja-JP"/>
              <a:pPr/>
              <a:t>29</a:t>
            </a:fld>
            <a:endParaRPr lang="en-US" altLang="ja-JP"/>
          </a:p>
        </p:txBody>
      </p:sp>
      <p:sp>
        <p:nvSpPr>
          <p:cNvPr id="20481" name="Rectangle 1"/>
          <p:cNvSpPr>
            <a:spLocks noGrp="1" noChangeArrowheads="1"/>
          </p:cNvSpPr>
          <p:nvPr>
            <p:ph type="title"/>
          </p:nvPr>
        </p:nvSpPr>
        <p:spPr>
          <a:ln/>
        </p:spPr>
        <p:txBody>
          <a:bodyPr/>
          <a:lstStyle/>
          <a:p>
            <a:r>
              <a:rPr lang="en-US" altLang="ja-JP" dirty="0" smtClean="0"/>
              <a:t>2</a:t>
            </a:r>
            <a:r>
              <a:rPr lang="ja-JP" altLang="en-US" dirty="0" smtClean="0"/>
              <a:t>つの手法</a:t>
            </a:r>
            <a:endParaRPr lang="en-US" altLang="ja-JP" dirty="0"/>
          </a:p>
        </p:txBody>
      </p:sp>
      <p:sp>
        <p:nvSpPr>
          <p:cNvPr id="20482" name="Rectangle 2"/>
          <p:cNvSpPr>
            <a:spLocks noGrp="1" noChangeArrowheads="1"/>
          </p:cNvSpPr>
          <p:nvPr>
            <p:ph type="body" idx="1"/>
          </p:nvPr>
        </p:nvSpPr>
        <p:spPr>
          <a:ln/>
        </p:spPr>
        <p:txBody>
          <a:bodyPr/>
          <a:lstStyle/>
          <a:p>
            <a:pPr>
              <a:buFontTx/>
              <a:buBlip>
                <a:blip r:embed="rId2"/>
              </a:buBlip>
            </a:pPr>
            <a:r>
              <a:rPr lang="ja-JP" altLang="en-US" dirty="0" smtClean="0"/>
              <a:t>比較対象を選択．</a:t>
            </a:r>
            <a:endParaRPr lang="en-US" altLang="ja-JP" dirty="0" smtClean="0"/>
          </a:p>
          <a:p>
            <a:pPr>
              <a:buFontTx/>
              <a:buBlip>
                <a:blip r:embed="rId2"/>
              </a:buBlip>
            </a:pPr>
            <a:r>
              <a:rPr lang="ja-JP" altLang="en-US" dirty="0" smtClean="0"/>
              <a:t>従来</a:t>
            </a:r>
            <a:r>
              <a:rPr lang="ja-JP" altLang="en-US" dirty="0" smtClean="0"/>
              <a:t>のメトリクスを用いた手法</a:t>
            </a:r>
            <a:r>
              <a:rPr lang="en-US" altLang="ja-JP" dirty="0" smtClean="0"/>
              <a:t> [1]</a:t>
            </a:r>
          </a:p>
          <a:p>
            <a:pPr marL="711200" lvl="1">
              <a:buFontTx/>
              <a:buBlip>
                <a:blip r:embed="rId2"/>
              </a:buBlip>
            </a:pPr>
            <a:r>
              <a:rPr lang="ja-JP" altLang="en-US" dirty="0" smtClean="0"/>
              <a:t>非常に一般的なアプローチ</a:t>
            </a:r>
            <a:endParaRPr lang="en-US" altLang="ja-JP" dirty="0" smtClean="0"/>
          </a:p>
          <a:p>
            <a:pPr marL="711200" lvl="1">
              <a:buFontTx/>
              <a:buBlip>
                <a:blip r:embed="rId2"/>
              </a:buBlip>
            </a:pPr>
            <a:r>
              <a:rPr lang="ja-JP" altLang="en-US" dirty="0" smtClean="0"/>
              <a:t>規模・複雑度メトリクス</a:t>
            </a:r>
            <a:endParaRPr lang="en-US" altLang="ja-JP" dirty="0" smtClean="0"/>
          </a:p>
          <a:p>
            <a:pPr marL="711200" lvl="1">
              <a:buFontTx/>
              <a:buBlip>
                <a:blip r:embed="rId2"/>
              </a:buBlip>
            </a:pPr>
            <a:r>
              <a:rPr lang="ja-JP" altLang="en-US" dirty="0" smtClean="0"/>
              <a:t>ロジスティック回帰</a:t>
            </a:r>
            <a:endParaRPr lang="en-US" altLang="ja-JP" dirty="0" smtClean="0"/>
          </a:p>
          <a:p>
            <a:pPr marL="711200" lvl="1">
              <a:buNone/>
            </a:pPr>
            <a:r>
              <a:rPr lang="en-US" altLang="ja-JP" sz="1400" dirty="0" smtClean="0"/>
              <a:t>	[1] </a:t>
            </a:r>
            <a:r>
              <a:rPr lang="en-US" altLang="ja-JP" sz="1400" dirty="0"/>
              <a:t>Zimmermann, T., </a:t>
            </a:r>
            <a:r>
              <a:rPr lang="en-US" altLang="ja-JP" sz="1400" dirty="0" err="1"/>
              <a:t>Premrai</a:t>
            </a:r>
            <a:r>
              <a:rPr lang="en-US" altLang="ja-JP" sz="1400" dirty="0"/>
              <a:t>, R., Zeller, A.: Predicting defects for eclipse. In: Proc. of 3rd International Workshop on Predictor models in Software Engineering. (2007) </a:t>
            </a:r>
            <a:endParaRPr lang="en-US" altLang="ja-JP" sz="1200" dirty="0" smtClean="0"/>
          </a:p>
          <a:p>
            <a:pPr>
              <a:buFontTx/>
              <a:buBlip>
                <a:blip r:embed="rId2"/>
              </a:buBlip>
            </a:pPr>
            <a:r>
              <a:rPr lang="ja-JP" altLang="en-US" dirty="0" smtClean="0"/>
              <a:t>テキストの特徴を用いた手法</a:t>
            </a:r>
            <a:r>
              <a:rPr lang="en-US" altLang="ja-JP" dirty="0" smtClean="0"/>
              <a:t> [2]</a:t>
            </a:r>
          </a:p>
          <a:p>
            <a:pPr marL="711200" lvl="1">
              <a:buFontTx/>
              <a:buBlip>
                <a:blip r:embed="rId2"/>
              </a:buBlip>
            </a:pPr>
            <a:r>
              <a:rPr lang="ja-JP" altLang="en-US" dirty="0" smtClean="0"/>
              <a:t>提案手法</a:t>
            </a:r>
            <a:endParaRPr lang="en-US" altLang="ja-JP" dirty="0" smtClean="0"/>
          </a:p>
          <a:p>
            <a:pPr marL="711200" lvl="1">
              <a:buFontTx/>
              <a:buBlip>
                <a:blip r:embed="rId2"/>
              </a:buBlip>
            </a:pPr>
            <a:r>
              <a:rPr lang="ja-JP" altLang="en-US" dirty="0" smtClean="0"/>
              <a:t>テキストメトリクス</a:t>
            </a:r>
            <a:endParaRPr lang="en-US" altLang="ja-JP" dirty="0" smtClean="0"/>
          </a:p>
          <a:p>
            <a:pPr marL="711200" lvl="1">
              <a:buFontTx/>
              <a:buBlip>
                <a:blip r:embed="rId2"/>
              </a:buBlip>
            </a:pPr>
            <a:r>
              <a:rPr lang="ja-JP" altLang="en-US" dirty="0" smtClean="0"/>
              <a:t>ベイズ識別器</a:t>
            </a:r>
            <a:endParaRPr lang="en-US" altLang="ja-JP" dirty="0" smtClean="0"/>
          </a:p>
          <a:p>
            <a:pPr marL="711200" lvl="1">
              <a:buNone/>
            </a:pPr>
            <a:r>
              <a:rPr lang="en-US" altLang="ja-JP" sz="1400" dirty="0" smtClean="0"/>
              <a:t>	[2] </a:t>
            </a:r>
            <a:r>
              <a:rPr lang="en-US" altLang="ja-JP" sz="1400" dirty="0"/>
              <a:t>Hata, H., Mizuno, O., and Kikuno T.: Fault-Prone Module Detection Using Large-Scale Text Features Based on Spam Filtering, Empirical Software Engineering, 15(2), pp. 147-165 (2010</a:t>
            </a:r>
            <a:r>
              <a:rPr lang="en-US" altLang="ja-JP" sz="1400" dirty="0" smtClean="0"/>
              <a:t>)</a:t>
            </a:r>
          </a:p>
        </p:txBody>
      </p:sp>
    </p:spTree>
  </p:cSld>
  <p:clrMapOvr>
    <a:masterClrMapping/>
  </p:clrMapOvr>
  <p:transition spd="slow">
    <p:dissolv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ja-JP" smtClean="0"/>
              <a:t>Fault prone </a:t>
            </a:r>
            <a:r>
              <a:rPr lang="ja-JP" altLang="en-US" smtClean="0"/>
              <a:t>モジュール予測</a:t>
            </a:r>
            <a:endParaRPr lang="en-US" altLang="ja-JP"/>
          </a:p>
        </p:txBody>
      </p:sp>
      <p:sp>
        <p:nvSpPr>
          <p:cNvPr id="25603" name="Rectangle 3"/>
          <p:cNvSpPr>
            <a:spLocks noGrp="1" noChangeArrowheads="1"/>
          </p:cNvSpPr>
          <p:nvPr>
            <p:ph idx="1"/>
          </p:nvPr>
        </p:nvSpPr>
        <p:spPr/>
        <p:txBody>
          <a:bodyPr/>
          <a:lstStyle/>
          <a:p>
            <a:r>
              <a:rPr lang="en-US" altLang="ja-JP" dirty="0" smtClean="0"/>
              <a:t>Fault prone (FP:</a:t>
            </a:r>
            <a:r>
              <a:rPr lang="ja-JP" altLang="en-US" dirty="0" smtClean="0"/>
              <a:t>不具合のありそうな</a:t>
            </a:r>
            <a:r>
              <a:rPr lang="en-US" altLang="ja-JP" dirty="0" smtClean="0"/>
              <a:t>)</a:t>
            </a:r>
            <a:r>
              <a:rPr lang="ja-JP" altLang="en-US" dirty="0" smtClean="0"/>
              <a:t>モジュール</a:t>
            </a:r>
            <a:endParaRPr lang="en-US" altLang="ja-JP" dirty="0" smtClean="0"/>
          </a:p>
          <a:p>
            <a:pPr lvl="1"/>
            <a:endParaRPr lang="en-US" altLang="ja-JP" dirty="0" smtClean="0"/>
          </a:p>
          <a:p>
            <a:pPr lvl="1"/>
            <a:r>
              <a:rPr lang="en-US" altLang="ja-JP" dirty="0" smtClean="0"/>
              <a:t>Fault prone</a:t>
            </a:r>
            <a:r>
              <a:rPr lang="ja-JP" altLang="en-US" dirty="0" smtClean="0"/>
              <a:t>モジュールにテストを集中させれば，テスト効率が向上する事を期待できる</a:t>
            </a:r>
            <a:endParaRPr lang="en-US" altLang="ja-JP" dirty="0" smtClean="0"/>
          </a:p>
          <a:p>
            <a:pPr lvl="1"/>
            <a:r>
              <a:rPr lang="en-US" altLang="ja-JP" dirty="0" err="1" smtClean="0"/>
              <a:t>Khoshgoftaar</a:t>
            </a:r>
            <a:r>
              <a:rPr lang="ja-JP" altLang="en-US" dirty="0" smtClean="0"/>
              <a:t>らは</a:t>
            </a:r>
            <a:r>
              <a:rPr lang="en-US" altLang="ja-JP" dirty="0" smtClean="0"/>
              <a:t>Fault-prone</a:t>
            </a:r>
            <a:r>
              <a:rPr lang="ja-JP" altLang="en-US" dirty="0" smtClean="0"/>
              <a:t>モジュールを予測する効果として，テストコストが半減すると主張．</a:t>
            </a:r>
            <a:endParaRPr lang="en-US" altLang="ja-JP" dirty="0" smtClean="0"/>
          </a:p>
          <a:p>
            <a:pPr lvl="1"/>
            <a:r>
              <a:rPr lang="en-US" altLang="ja-JP" dirty="0" smtClean="0"/>
              <a:t>1990</a:t>
            </a:r>
            <a:r>
              <a:rPr lang="ja-JP" altLang="en-US" dirty="0" smtClean="0"/>
              <a:t>年代以降，数多くの研究がなされてきた．</a:t>
            </a:r>
            <a:endParaRPr lang="en-US" altLang="ja-JP" dirty="0" smtClean="0"/>
          </a:p>
          <a:p>
            <a:pPr lvl="1"/>
            <a:endParaRPr lang="ja-JP" altLang="en-US" dirty="0"/>
          </a:p>
        </p:txBody>
      </p:sp>
      <p:sp>
        <p:nvSpPr>
          <p:cNvPr id="6" name="スライド番号プレースホルダ 4"/>
          <p:cNvSpPr>
            <a:spLocks noGrp="1"/>
          </p:cNvSpPr>
          <p:nvPr>
            <p:ph type="sldNum" sz="quarter" idx="10"/>
          </p:nvPr>
        </p:nvSpPr>
        <p:spPr>
          <a:prstGeom prst="rect">
            <a:avLst/>
          </a:prstGeom>
        </p:spPr>
        <p:txBody>
          <a:bodyPr lIns="101599" tIns="50799" rIns="101599" bIns="50799"/>
          <a:lstStyle/>
          <a:p>
            <a:fld id="{C7A769FC-7E6F-BE45-97FD-EA483897C184}" type="slidenum">
              <a:rPr lang="en-US" altLang="ja-JP" smtClean="0"/>
              <a:pPr/>
              <a:t>3</a:t>
            </a:fld>
            <a:endParaRPr lang="en-US" altLang="ja-JP"/>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スライド番号プレースホルダ 3"/>
          <p:cNvSpPr>
            <a:spLocks noGrp="1"/>
          </p:cNvSpPr>
          <p:nvPr>
            <p:ph type="sldNum" sz="quarter" idx="10"/>
          </p:nvPr>
        </p:nvSpPr>
        <p:spPr/>
        <p:txBody>
          <a:bodyPr/>
          <a:lstStyle/>
          <a:p>
            <a:fld id="{912A4839-E359-0A46-83EA-3AD70D3410BC}" type="slidenum">
              <a:rPr lang="en-US" altLang="ja-JP"/>
              <a:pPr/>
              <a:t>30</a:t>
            </a:fld>
            <a:endParaRPr lang="en-US" altLang="ja-JP"/>
          </a:p>
        </p:txBody>
      </p:sp>
      <p:sp>
        <p:nvSpPr>
          <p:cNvPr id="21505" name="Rectangle 1"/>
          <p:cNvSpPr>
            <a:spLocks noGrp="1" noChangeArrowheads="1"/>
          </p:cNvSpPr>
          <p:nvPr>
            <p:ph type="body" idx="1"/>
          </p:nvPr>
        </p:nvSpPr>
        <p:spPr>
          <a:xfrm>
            <a:off x="889000" y="1295400"/>
            <a:ext cx="4038600" cy="5499100"/>
          </a:xfrm>
          <a:ln/>
        </p:spPr>
        <p:txBody>
          <a:bodyPr/>
          <a:lstStyle/>
          <a:p>
            <a:pPr marL="368300">
              <a:buFontTx/>
              <a:buBlip>
                <a:blip r:embed="rId2"/>
              </a:buBlip>
            </a:pPr>
            <a:r>
              <a:rPr lang="en-US" altLang="ja-JP" dirty="0" smtClean="0"/>
              <a:t>3</a:t>
            </a:r>
            <a:r>
              <a:rPr lang="ja-JP" altLang="en-US" dirty="0" smtClean="0"/>
              <a:t>つのレベル</a:t>
            </a:r>
            <a:endParaRPr lang="en-US" altLang="ja-JP" dirty="0" smtClean="0"/>
          </a:p>
          <a:p>
            <a:pPr marL="711200" lvl="1">
              <a:buFontTx/>
              <a:buBlip>
                <a:blip r:embed="rId2"/>
              </a:buBlip>
            </a:pPr>
            <a:r>
              <a:rPr lang="en-US" altLang="ja-JP" dirty="0" smtClean="0"/>
              <a:t>methods</a:t>
            </a:r>
            <a:endParaRPr lang="en-US" altLang="ja-JP" dirty="0"/>
          </a:p>
          <a:p>
            <a:pPr marL="711200" lvl="1">
              <a:buFontTx/>
              <a:buBlip>
                <a:blip r:embed="rId2"/>
              </a:buBlip>
            </a:pPr>
            <a:r>
              <a:rPr lang="en-US" altLang="ja-JP" dirty="0"/>
              <a:t>classes</a:t>
            </a:r>
          </a:p>
          <a:p>
            <a:pPr marL="711200" lvl="1">
              <a:buFontTx/>
              <a:buBlip>
                <a:blip r:embed="rId2"/>
              </a:buBlip>
            </a:pPr>
            <a:r>
              <a:rPr lang="en-US" altLang="ja-JP" dirty="0"/>
              <a:t>files</a:t>
            </a:r>
          </a:p>
          <a:p>
            <a:pPr marL="711200" lvl="1">
              <a:buFontTx/>
              <a:buBlip>
                <a:blip r:embed="rId2"/>
              </a:buBlip>
            </a:pPr>
            <a:endParaRPr lang="en-US" altLang="ja-JP" dirty="0" smtClean="0"/>
          </a:p>
          <a:p>
            <a:pPr>
              <a:buFontTx/>
              <a:buBlip>
                <a:blip r:embed="rId2"/>
              </a:buBlip>
            </a:pPr>
            <a:r>
              <a:rPr lang="en-US" altLang="ja-JP" dirty="0" smtClean="0"/>
              <a:t>methods</a:t>
            </a:r>
            <a:r>
              <a:rPr lang="ja-JP" altLang="en-US" dirty="0" smtClean="0"/>
              <a:t>と</a:t>
            </a:r>
            <a:r>
              <a:rPr lang="en-US" altLang="ja-JP" dirty="0" smtClean="0"/>
              <a:t>classes</a:t>
            </a:r>
            <a:r>
              <a:rPr lang="ja-JP" altLang="en-US" dirty="0" smtClean="0"/>
              <a:t>レベルについては，平均値，最大値，最小値も算出し，メトリクスとして利用．</a:t>
            </a:r>
            <a:endParaRPr lang="en-US" altLang="ja-JP" dirty="0"/>
          </a:p>
        </p:txBody>
      </p:sp>
      <p:sp>
        <p:nvSpPr>
          <p:cNvPr id="21506" name="Rectangle 2"/>
          <p:cNvSpPr>
            <a:spLocks noGrp="1" noChangeArrowheads="1"/>
          </p:cNvSpPr>
          <p:nvPr>
            <p:ph type="title"/>
          </p:nvPr>
        </p:nvSpPr>
        <p:spPr>
          <a:ln/>
        </p:spPr>
        <p:txBody>
          <a:bodyPr/>
          <a:lstStyle/>
          <a:p>
            <a:r>
              <a:rPr lang="ja-JP" altLang="en-US" dirty="0" smtClean="0"/>
              <a:t>メトリクス</a:t>
            </a:r>
            <a:r>
              <a:rPr lang="en-US" altLang="ja-JP" dirty="0" smtClean="0"/>
              <a:t>(</a:t>
            </a:r>
            <a:r>
              <a:rPr lang="ja-JP" altLang="en-US" dirty="0" smtClean="0"/>
              <a:t>従来からあるもの</a:t>
            </a:r>
            <a:r>
              <a:rPr lang="en-US" altLang="ja-JP" dirty="0" smtClean="0"/>
              <a:t>)</a:t>
            </a:r>
            <a:endParaRPr lang="en-US" altLang="ja-JP" dirty="0"/>
          </a:p>
        </p:txBody>
      </p:sp>
      <p:pic>
        <p:nvPicPr>
          <p:cNvPr id="21507" name="Picture 3"/>
          <p:cNvPicPr>
            <a:picLocks noChangeAspect="1" noChangeArrowheads="1"/>
          </p:cNvPicPr>
          <p:nvPr/>
        </p:nvPicPr>
        <p:blipFill>
          <a:blip r:embed="rId3"/>
          <a:srcRect/>
          <a:stretch>
            <a:fillRect/>
          </a:stretch>
        </p:blipFill>
        <p:spPr bwMode="auto">
          <a:xfrm>
            <a:off x="4819650" y="1346200"/>
            <a:ext cx="4679950" cy="3530600"/>
          </a:xfrm>
          <a:prstGeom prst="rect">
            <a:avLst/>
          </a:prstGeom>
          <a:noFill/>
          <a:ln w="12700" cap="flat">
            <a:noFill/>
            <a:miter lim="800000"/>
            <a:headEnd/>
            <a:tailEnd/>
          </a:ln>
        </p:spPr>
      </p:pic>
    </p:spTree>
  </p:cSld>
  <p:clrMapOvr>
    <a:masterClrMapping/>
  </p:clrMapOvr>
  <p:transition spd="slow">
    <p:dissolve/>
  </p:transition>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スライド番号プレースホルダ 3"/>
          <p:cNvSpPr>
            <a:spLocks noGrp="1"/>
          </p:cNvSpPr>
          <p:nvPr>
            <p:ph type="sldNum" sz="quarter" idx="10"/>
          </p:nvPr>
        </p:nvSpPr>
        <p:spPr/>
        <p:txBody>
          <a:bodyPr/>
          <a:lstStyle/>
          <a:p>
            <a:fld id="{43B6C92F-2223-1C49-8ABD-B277877F39AB}" type="slidenum">
              <a:rPr lang="en-US" altLang="ja-JP"/>
              <a:pPr/>
              <a:t>31</a:t>
            </a:fld>
            <a:endParaRPr lang="en-US" altLang="ja-JP"/>
          </a:p>
        </p:txBody>
      </p:sp>
      <p:sp>
        <p:nvSpPr>
          <p:cNvPr id="24577" name="Rectangle 1"/>
          <p:cNvSpPr>
            <a:spLocks noGrp="1" noChangeArrowheads="1"/>
          </p:cNvSpPr>
          <p:nvPr>
            <p:ph type="title"/>
          </p:nvPr>
        </p:nvSpPr>
        <p:spPr>
          <a:ln/>
        </p:spPr>
        <p:txBody>
          <a:bodyPr/>
          <a:lstStyle/>
          <a:p>
            <a:r>
              <a:rPr lang="ja-JP" altLang="en-US" dirty="0" smtClean="0"/>
              <a:t>メトリクス</a:t>
            </a:r>
            <a:r>
              <a:rPr lang="en-US" altLang="ja-JP" dirty="0" smtClean="0"/>
              <a:t>(</a:t>
            </a:r>
            <a:r>
              <a:rPr lang="ja-JP" altLang="en-US" dirty="0" smtClean="0"/>
              <a:t>テキスト</a:t>
            </a:r>
            <a:r>
              <a:rPr lang="en-US" altLang="ja-JP" dirty="0" smtClean="0"/>
              <a:t>)</a:t>
            </a:r>
            <a:endParaRPr lang="en-US" altLang="ja-JP" dirty="0"/>
          </a:p>
        </p:txBody>
      </p:sp>
      <p:sp>
        <p:nvSpPr>
          <p:cNvPr id="24578" name="Rectangle 2"/>
          <p:cNvSpPr>
            <a:spLocks noGrp="1" noChangeArrowheads="1"/>
          </p:cNvSpPr>
          <p:nvPr>
            <p:ph type="body" idx="1"/>
          </p:nvPr>
        </p:nvSpPr>
        <p:spPr>
          <a:xfrm>
            <a:off x="850900" y="1219200"/>
            <a:ext cx="8458200" cy="5295900"/>
          </a:xfrm>
          <a:ln/>
        </p:spPr>
        <p:txBody>
          <a:bodyPr/>
          <a:lstStyle/>
          <a:p>
            <a:pPr>
              <a:buFontTx/>
              <a:buBlip>
                <a:blip r:embed="rId2"/>
              </a:buBlip>
            </a:pPr>
            <a:r>
              <a:rPr lang="ja-JP" altLang="en-US" dirty="0" smtClean="0"/>
              <a:t>テキストメトリクスはソースコード中に出現した単語の頻度</a:t>
            </a:r>
            <a:endParaRPr lang="en-US" altLang="ja-JP" dirty="0" smtClean="0"/>
          </a:p>
          <a:p>
            <a:pPr marL="711200" lvl="1">
              <a:buFontTx/>
              <a:buBlip>
                <a:blip r:embed="rId2"/>
              </a:buBlip>
            </a:pPr>
            <a:r>
              <a:rPr lang="ja-JP" altLang="en-US" dirty="0" smtClean="0"/>
              <a:t>各語が出現頻度を覚える</a:t>
            </a:r>
            <a:r>
              <a:rPr lang="en-US" altLang="ja-JP" dirty="0" smtClean="0"/>
              <a:t>.</a:t>
            </a:r>
          </a:p>
          <a:p>
            <a:pPr marL="711200" lvl="1">
              <a:buFontTx/>
              <a:buBlip>
                <a:blip r:embed="rId2"/>
              </a:buBlip>
            </a:pPr>
            <a:r>
              <a:rPr lang="en-US" altLang="ja-JP" dirty="0" smtClean="0"/>
              <a:t>1</a:t>
            </a:r>
            <a:r>
              <a:rPr lang="ja-JP" altLang="en-US" dirty="0" smtClean="0"/>
              <a:t>つのクラスに対して，長大な単語のベクトルを作る．</a:t>
            </a:r>
            <a:endParaRPr lang="en-US" altLang="ja-JP" dirty="0"/>
          </a:p>
        </p:txBody>
      </p:sp>
      <p:pic>
        <p:nvPicPr>
          <p:cNvPr id="24579" name="Picture 3"/>
          <p:cNvPicPr>
            <a:picLocks noChangeAspect="1" noChangeArrowheads="1"/>
          </p:cNvPicPr>
          <p:nvPr/>
        </p:nvPicPr>
        <p:blipFill>
          <a:blip r:embed="rId3"/>
          <a:srcRect/>
          <a:stretch>
            <a:fillRect/>
          </a:stretch>
        </p:blipFill>
        <p:spPr bwMode="auto">
          <a:xfrm>
            <a:off x="1243013" y="3276600"/>
            <a:ext cx="5319844" cy="3746500"/>
          </a:xfrm>
          <a:prstGeom prst="rect">
            <a:avLst/>
          </a:prstGeom>
          <a:noFill/>
          <a:ln w="12700" cap="flat">
            <a:noFill/>
            <a:miter lim="800000"/>
            <a:headEnd/>
            <a:tailEnd/>
          </a:ln>
        </p:spPr>
      </p:pic>
      <p:sp>
        <p:nvSpPr>
          <p:cNvPr id="24580" name="Rectangle 4"/>
          <p:cNvSpPr>
            <a:spLocks/>
          </p:cNvSpPr>
          <p:nvPr/>
        </p:nvSpPr>
        <p:spPr bwMode="auto">
          <a:xfrm>
            <a:off x="6604000" y="6248400"/>
            <a:ext cx="1816100" cy="685800"/>
          </a:xfrm>
          <a:prstGeom prst="rect">
            <a:avLst/>
          </a:prstGeom>
          <a:noFill/>
          <a:ln w="12700" cap="flat">
            <a:noFill/>
            <a:miter lim="800000"/>
            <a:headEnd type="none" w="med" len="med"/>
            <a:tailEnd type="none" w="med" len="med"/>
          </a:ln>
        </p:spPr>
        <p:txBody>
          <a:bodyPr lIns="0" tIns="0" rIns="0" bIns="0" anchor="ctr">
            <a:prstTxWarp prst="textNoShape">
              <a:avLst/>
            </a:prstTxWarp>
          </a:bodyPr>
          <a:lstStyle/>
          <a:p>
            <a:pPr algn="l"/>
            <a:r>
              <a:rPr lang="en-US" altLang="ja-JP" sz="1400" dirty="0">
                <a:solidFill>
                  <a:schemeClr val="tx1"/>
                </a:solidFill>
                <a:latin typeface="Helvetica Neue" charset="0"/>
                <a:ea typeface="Helvetica Neue" charset="0"/>
                <a:cs typeface="Helvetica Neue" charset="0"/>
                <a:sym typeface="Helvetica Neue" charset="0"/>
              </a:rPr>
              <a:t>A part of text features  extracted from Eclipse</a:t>
            </a:r>
          </a:p>
        </p:txBody>
      </p:sp>
    </p:spTree>
  </p:cSld>
  <p:clrMapOvr>
    <a:masterClrMapping/>
  </p:clrMapOvr>
  <p:transition spd="slow">
    <p:dissolve/>
  </p:transition>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2" name="スライド番号プレースホルダ 3"/>
          <p:cNvSpPr>
            <a:spLocks noGrp="1"/>
          </p:cNvSpPr>
          <p:nvPr>
            <p:ph type="sldNum" sz="quarter" idx="10"/>
          </p:nvPr>
        </p:nvSpPr>
        <p:spPr/>
        <p:txBody>
          <a:bodyPr/>
          <a:lstStyle/>
          <a:p>
            <a:fld id="{B334DB4A-AAE3-9048-9448-04599A8AC1CC}" type="slidenum">
              <a:rPr lang="en-US" altLang="ja-JP"/>
              <a:pPr/>
              <a:t>32</a:t>
            </a:fld>
            <a:endParaRPr lang="en-US" altLang="ja-JP"/>
          </a:p>
        </p:txBody>
      </p:sp>
      <p:graphicFrame>
        <p:nvGraphicFramePr>
          <p:cNvPr id="28673" name="Group 1"/>
          <p:cNvGraphicFramePr>
            <a:graphicFrameLocks noGrp="1"/>
          </p:cNvGraphicFramePr>
          <p:nvPr/>
        </p:nvGraphicFramePr>
        <p:xfrm>
          <a:off x="1130300" y="1600200"/>
          <a:ext cx="7900988" cy="2273300"/>
        </p:xfrm>
        <a:graphic>
          <a:graphicData uri="http://schemas.openxmlformats.org/drawingml/2006/table">
            <a:tbl>
              <a:tblPr/>
              <a:tblGrid>
                <a:gridCol w="2633663"/>
                <a:gridCol w="2633662"/>
                <a:gridCol w="2633663"/>
              </a:tblGrid>
              <a:tr h="568325">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endParaRPr kumimoji="0" lang="ja-JP" altLang="en-US" sz="2200" b="0" i="0" u="none" strike="noStrike" cap="none" normalizeH="0" baseline="0" dirty="0">
                        <a:ln>
                          <a:noFill/>
                        </a:ln>
                        <a:solidFill>
                          <a:srgbClr val="FFFFFF"/>
                        </a:solidFill>
                        <a:effectLst/>
                        <a:latin typeface="Helvetica Neue Bold Condensed" charset="0"/>
                        <a:ea typeface="ヒラギノ角ゴ ProN W6" charset="-128"/>
                        <a:cs typeface="ヒラギノ角ゴ ProN W6" charset="-128"/>
                        <a:sym typeface="Helvetica Neue Bold Condensed" charset="0"/>
                      </a:endParaRP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4C4C4C"/>
                    </a:solid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ja-JP" altLang="en-US" sz="2200" b="0" i="0" u="none" strike="noStrike" cap="none" normalizeH="0" baseline="0" dirty="0" smtClean="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学習</a:t>
                      </a:r>
                      <a:endParaRPr kumimoji="0" lang="en-US" altLang="ja-JP" sz="2200" b="0" i="0" u="none" strike="noStrike" cap="none" normalizeH="0" baseline="0" dirty="0">
                        <a:ln>
                          <a:noFill/>
                        </a:ln>
                        <a:solidFill>
                          <a:srgbClr val="FFFFFF"/>
                        </a:solidFill>
                        <a:effectLst/>
                        <a:latin typeface="Helvetica Neue Bold Condensed" charset="0"/>
                        <a:ea typeface="ヒラギノ角ゴ ProN W6" charset="-128"/>
                        <a:cs typeface="ヒラギノ角ゴ ProN W6" charset="-128"/>
                        <a:sym typeface="Helvetica Neue Bold Condensed" charset="0"/>
                      </a:endParaRP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gradFill rotWithShape="0">
                      <a:gsLst>
                        <a:gs pos="0">
                          <a:srgbClr val="B3B3B3"/>
                        </a:gs>
                        <a:gs pos="100000">
                          <a:srgbClr val="464658"/>
                        </a:gs>
                      </a:gsLst>
                      <a:lin ang="5400000" scaled="1"/>
                    </a:grad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ja-JP" altLang="en-US" sz="2200" b="0" i="0" u="none" strike="noStrike" cap="none" normalizeH="0" baseline="0" dirty="0" smtClean="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テスト</a:t>
                      </a:r>
                      <a:endParaRPr kumimoji="0" lang="en-US" altLang="ja-JP" sz="2200" b="0" i="0" u="none" strike="noStrike" cap="none" normalizeH="0" baseline="0" dirty="0">
                        <a:ln>
                          <a:noFill/>
                        </a:ln>
                        <a:solidFill>
                          <a:srgbClr val="FFFFFF"/>
                        </a:solidFill>
                        <a:effectLst/>
                        <a:latin typeface="Helvetica Neue Bold Condensed" charset="0"/>
                        <a:ea typeface="ヒラギノ角ゴ ProN W6" charset="-128"/>
                        <a:cs typeface="ヒラギノ角ゴ ProN W6" charset="-128"/>
                        <a:sym typeface="Helvetica Neue Bold Condensed" charset="0"/>
                      </a:endParaRP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gradFill rotWithShape="0">
                      <a:gsLst>
                        <a:gs pos="0">
                          <a:srgbClr val="B3B3B3"/>
                        </a:gs>
                        <a:gs pos="100000">
                          <a:srgbClr val="464658"/>
                        </a:gs>
                      </a:gsLst>
                      <a:lin ang="5400000" scaled="1"/>
                    </a:gradFill>
                  </a:tcPr>
                </a:tc>
              </a:tr>
              <a:tr h="568325">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200" b="0" i="0" u="none" strike="noStrike" cap="none" normalizeH="0" baseline="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version</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4C4C4C"/>
                    </a:solid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200" b="0" i="0" u="none" strike="noStrike" cap="none" normalizeH="0" baseline="0">
                          <a:ln>
                            <a:noFill/>
                          </a:ln>
                          <a:solidFill>
                            <a:schemeClr val="tx1"/>
                          </a:solidFill>
                          <a:effectLst/>
                          <a:latin typeface="Helvetica Neue Bold Condensed" charset="0"/>
                          <a:ea typeface="ヒラギノ角ゴ ProN W6" charset="-128"/>
                          <a:cs typeface="ヒラギノ角ゴ ProN W6" charset="-128"/>
                          <a:sym typeface="Helvetica Neue Bold Condensed" charset="0"/>
                        </a:rPr>
                        <a:t>2.1</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200" b="0" i="0" u="none" strike="noStrike" cap="none" normalizeH="0" baseline="0">
                          <a:ln>
                            <a:noFill/>
                          </a:ln>
                          <a:solidFill>
                            <a:schemeClr val="tx1"/>
                          </a:solidFill>
                          <a:effectLst/>
                          <a:latin typeface="Helvetica Neue Bold Condensed" charset="0"/>
                          <a:ea typeface="ヒラギノ角ゴ ProN W6" charset="-128"/>
                          <a:cs typeface="ヒラギノ角ゴ ProN W6" charset="-128"/>
                          <a:sym typeface="Helvetica Neue Bold Condensed" charset="0"/>
                        </a:rPr>
                        <a:t>3.0</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r>
              <a:tr h="568325">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200" b="0" i="0" u="none" strike="noStrike" cap="none" normalizeH="0" baseline="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faulty modules</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4C4C4C"/>
                    </a:solid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200" b="0" i="0" u="none" strike="noStrike" cap="none" normalizeH="0" baseline="0">
                          <a:ln>
                            <a:noFill/>
                          </a:ln>
                          <a:solidFill>
                            <a:schemeClr val="tx1"/>
                          </a:solidFill>
                          <a:effectLst/>
                          <a:latin typeface="Helvetica Neue Bold Condensed" charset="0"/>
                          <a:ea typeface="ヒラギノ角ゴ ProN W6" charset="-128"/>
                          <a:cs typeface="ヒラギノ角ゴ ProN W6" charset="-128"/>
                          <a:sym typeface="Helvetica Neue Bold Condensed" charset="0"/>
                        </a:rPr>
                        <a:t>868</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200" b="0" i="0" u="none" strike="noStrike" cap="none" normalizeH="0" baseline="0">
                          <a:ln>
                            <a:noFill/>
                          </a:ln>
                          <a:solidFill>
                            <a:schemeClr val="tx1"/>
                          </a:solidFill>
                          <a:effectLst/>
                          <a:latin typeface="Helvetica Neue Bold Condensed" charset="0"/>
                          <a:ea typeface="ヒラギノ角ゴ ProN W6" charset="-128"/>
                          <a:cs typeface="ヒラギノ角ゴ ProN W6" charset="-128"/>
                          <a:sym typeface="Helvetica Neue Bold Condensed" charset="0"/>
                        </a:rPr>
                        <a:t>1568</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r>
              <a:tr h="568325">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200" b="0" i="0" u="none" strike="noStrike" cap="none" normalizeH="0" baseline="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non-faulty modules</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4C4C4C"/>
                    </a:solid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200" b="0" i="0" u="none" strike="noStrike" cap="none" normalizeH="0" baseline="0">
                          <a:ln>
                            <a:noFill/>
                          </a:ln>
                          <a:solidFill>
                            <a:schemeClr val="tx1"/>
                          </a:solidFill>
                          <a:effectLst/>
                          <a:latin typeface="Helvetica Neue Bold Condensed" charset="0"/>
                          <a:ea typeface="ヒラギノ角ゴ ProN W6" charset="-128"/>
                          <a:cs typeface="ヒラギノ角ゴ ProN W6" charset="-128"/>
                          <a:sym typeface="Helvetica Neue Bold Condensed" charset="0"/>
                        </a:rPr>
                        <a:t>7020</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200" b="0" i="0" u="none" strike="noStrike" cap="none" normalizeH="0" baseline="0" dirty="0">
                          <a:ln>
                            <a:noFill/>
                          </a:ln>
                          <a:solidFill>
                            <a:schemeClr val="tx1"/>
                          </a:solidFill>
                          <a:effectLst/>
                          <a:latin typeface="Helvetica Neue Bold Condensed" charset="0"/>
                          <a:ea typeface="ヒラギノ角ゴ ProN W6" charset="-128"/>
                          <a:cs typeface="ヒラギノ角ゴ ProN W6" charset="-128"/>
                          <a:sym typeface="Helvetica Neue Bold Condensed" charset="0"/>
                        </a:rPr>
                        <a:t>9025</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blipFill dpi="0" rotWithShape="0">
                      <a:blip r:embed="rId2"/>
                      <a:srcRect/>
                      <a:tile tx="0" ty="0" sx="100000" sy="100000" flip="none" algn="tl"/>
                    </a:blipFill>
                  </a:tcPr>
                </a:tc>
              </a:tr>
            </a:tbl>
          </a:graphicData>
        </a:graphic>
      </p:graphicFrame>
      <p:sp>
        <p:nvSpPr>
          <p:cNvPr id="28717" name="Rectangle 45"/>
          <p:cNvSpPr>
            <a:spLocks noGrp="1" noChangeArrowheads="1"/>
          </p:cNvSpPr>
          <p:nvPr>
            <p:ph type="title"/>
          </p:nvPr>
        </p:nvSpPr>
        <p:spPr>
          <a:ln/>
        </p:spPr>
        <p:txBody>
          <a:bodyPr/>
          <a:lstStyle/>
          <a:p>
            <a:r>
              <a:rPr lang="ja-JP" altLang="en-US" dirty="0" smtClean="0"/>
              <a:t>予測プロセス</a:t>
            </a:r>
            <a:endParaRPr lang="en-US" altLang="ja-JP" dirty="0"/>
          </a:p>
        </p:txBody>
      </p:sp>
      <p:grpSp>
        <p:nvGrpSpPr>
          <p:cNvPr id="28718" name="Group 46"/>
          <p:cNvGrpSpPr>
            <a:grpSpLocks/>
          </p:cNvGrpSpPr>
          <p:nvPr/>
        </p:nvGrpSpPr>
        <p:grpSpPr bwMode="auto">
          <a:xfrm>
            <a:off x="5865813" y="1498600"/>
            <a:ext cx="3138487" cy="5448300"/>
            <a:chOff x="0" y="0"/>
            <a:chExt cx="1976" cy="3432"/>
          </a:xfrm>
        </p:grpSpPr>
        <p:sp>
          <p:nvSpPr>
            <p:cNvPr id="28719" name="AutoShape 47"/>
            <p:cNvSpPr>
              <a:spLocks/>
            </p:cNvSpPr>
            <p:nvPr/>
          </p:nvSpPr>
          <p:spPr bwMode="auto">
            <a:xfrm>
              <a:off x="704" y="2352"/>
              <a:ext cx="912" cy="416"/>
            </a:xfrm>
            <a:prstGeom prst="diamond">
              <a:avLst/>
            </a:prstGeom>
            <a:solidFill>
              <a:srgbClr val="86CD4D"/>
            </a:solidFill>
            <a:ln w="25400" cap="flat">
              <a:solidFill>
                <a:srgbClr val="333333"/>
              </a:solidFill>
              <a:prstDash val="solid"/>
              <a:miter lim="800000"/>
              <a:headEnd type="none" w="med" len="med"/>
              <a:tailEnd type="none" w="med" len="med"/>
            </a:ln>
          </p:spPr>
          <p:txBody>
            <a:bodyPr lIns="0" tIns="0" rIns="0" bIns="0" anchor="ctr">
              <a:prstTxWarp prst="textNoShape">
                <a:avLst/>
              </a:prstTxWarp>
            </a:bodyPr>
            <a:lstStyle/>
            <a:p>
              <a:r>
                <a:rPr lang="ja-JP" altLang="en-US" sz="1800" dirty="0" smtClean="0">
                  <a:solidFill>
                    <a:srgbClr val="FFFFFF"/>
                  </a:solidFill>
                  <a:effectLst>
                    <a:outerShdw blurRad="38100" dist="38100" dir="2700000" algn="tl">
                      <a:srgbClr val="000000"/>
                    </a:outerShdw>
                  </a:effectLst>
                  <a:latin typeface="Helvetica Neue Bold Condensed" charset="0"/>
                  <a:ea typeface="Helvetica Neue Bold Condensed" charset="0"/>
                  <a:cs typeface="Helvetica Neue Bold Condensed" charset="0"/>
                  <a:sym typeface="Helvetica Neue Bold Condensed" charset="0"/>
                </a:rPr>
                <a:t>テスト</a:t>
              </a:r>
              <a:endParaRPr lang="en-US" altLang="ja-JP" sz="1800" dirty="0">
                <a:solidFill>
                  <a:srgbClr val="FFFFFF"/>
                </a:solidFill>
                <a:effectLst>
                  <a:outerShdw blurRad="38100" dist="38100" dir="2700000" algn="tl">
                    <a:srgbClr val="000000"/>
                  </a:outerShdw>
                </a:effectLst>
                <a:latin typeface="Helvetica Neue Bold Condensed" charset="0"/>
                <a:ea typeface="Helvetica Neue Bold Condensed" charset="0"/>
                <a:cs typeface="Helvetica Neue Bold Condensed" charset="0"/>
                <a:sym typeface="Helvetica Neue Bold Condensed" charset="0"/>
              </a:endParaRPr>
            </a:p>
          </p:txBody>
        </p:sp>
        <p:sp>
          <p:nvSpPr>
            <p:cNvPr id="28720" name="Line 48"/>
            <p:cNvSpPr>
              <a:spLocks noChangeShapeType="1"/>
            </p:cNvSpPr>
            <p:nvPr/>
          </p:nvSpPr>
          <p:spPr bwMode="auto">
            <a:xfrm rot="10800000" flipH="1">
              <a:off x="1160" y="1496"/>
              <a:ext cx="0" cy="880"/>
            </a:xfrm>
            <a:prstGeom prst="line">
              <a:avLst/>
            </a:prstGeom>
            <a:noFill/>
            <a:ln w="63500" cap="flat">
              <a:solidFill>
                <a:schemeClr val="tx1"/>
              </a:solidFill>
              <a:prstDash val="solid"/>
              <a:miter lim="800000"/>
              <a:headEnd type="stealth" w="med" len="med"/>
              <a:tailEnd type="none" w="med" len="med"/>
            </a:ln>
          </p:spPr>
          <p:txBody>
            <a:bodyPr lIns="0" tIns="0" rIns="0" bIns="0">
              <a:prstTxWarp prst="textNoShape">
                <a:avLst/>
              </a:prstTxWarp>
            </a:bodyPr>
            <a:lstStyle/>
            <a:p>
              <a:endParaRPr lang="ja-JP" altLang="en-US"/>
            </a:p>
          </p:txBody>
        </p:sp>
        <p:sp>
          <p:nvSpPr>
            <p:cNvPr id="28721" name="Line 49"/>
            <p:cNvSpPr>
              <a:spLocks noChangeShapeType="1"/>
            </p:cNvSpPr>
            <p:nvPr/>
          </p:nvSpPr>
          <p:spPr bwMode="auto">
            <a:xfrm flipH="1">
              <a:off x="0" y="2552"/>
              <a:ext cx="728" cy="0"/>
            </a:xfrm>
            <a:prstGeom prst="line">
              <a:avLst/>
            </a:prstGeom>
            <a:noFill/>
            <a:ln w="63500" cap="flat">
              <a:solidFill>
                <a:schemeClr val="tx1"/>
              </a:solidFill>
              <a:prstDash val="solid"/>
              <a:miter lim="800000"/>
              <a:headEnd type="stealth" w="med" len="med"/>
              <a:tailEnd type="none" w="med" len="med"/>
            </a:ln>
          </p:spPr>
          <p:txBody>
            <a:bodyPr lIns="0" tIns="0" rIns="0" bIns="0">
              <a:prstTxWarp prst="textNoShape">
                <a:avLst/>
              </a:prstTxWarp>
            </a:bodyPr>
            <a:lstStyle/>
            <a:p>
              <a:endParaRPr lang="ja-JP" altLang="en-US"/>
            </a:p>
          </p:txBody>
        </p:sp>
        <p:sp>
          <p:nvSpPr>
            <p:cNvPr id="28722" name="AutoShape 50"/>
            <p:cNvSpPr>
              <a:spLocks/>
            </p:cNvSpPr>
            <p:nvPr/>
          </p:nvSpPr>
          <p:spPr bwMode="auto">
            <a:xfrm>
              <a:off x="664" y="3016"/>
              <a:ext cx="992" cy="416"/>
            </a:xfrm>
            <a:prstGeom prst="roundRect">
              <a:avLst>
                <a:gd name="adj" fmla="val 25000"/>
              </a:avLst>
            </a:prstGeom>
            <a:solidFill>
              <a:schemeClr val="accent1"/>
            </a:solidFill>
            <a:ln w="25400" cap="flat">
              <a:solidFill>
                <a:srgbClr val="333333"/>
              </a:solidFill>
              <a:prstDash val="solid"/>
              <a:miter lim="800000"/>
              <a:headEnd type="none" w="med" len="med"/>
              <a:tailEnd type="none" w="med" len="med"/>
            </a:ln>
          </p:spPr>
          <p:txBody>
            <a:bodyPr lIns="0" tIns="0" rIns="0" bIns="0" anchor="ctr">
              <a:prstTxWarp prst="textNoShape">
                <a:avLst/>
              </a:prstTxWarp>
            </a:bodyPr>
            <a:lstStyle/>
            <a:p>
              <a:r>
                <a:rPr lang="ja-JP" altLang="en-US" sz="1800" dirty="0" smtClean="0">
                  <a:solidFill>
                    <a:srgbClr val="FFFFFF"/>
                  </a:solidFill>
                  <a:effectLst>
                    <a:outerShdw blurRad="38100" dist="38100" dir="2700000" algn="tl">
                      <a:srgbClr val="000000"/>
                    </a:outerShdw>
                  </a:effectLst>
                  <a:latin typeface="Helvetica Neue Bold Condensed" charset="0"/>
                  <a:ea typeface="Helvetica Neue Bold Condensed" charset="0"/>
                  <a:cs typeface="Helvetica Neue Bold Condensed" charset="0"/>
                  <a:sym typeface="Helvetica Neue Bold Condensed" charset="0"/>
                </a:rPr>
                <a:t>予測結果</a:t>
              </a:r>
              <a:endParaRPr lang="en-US" altLang="ja-JP" sz="1800" dirty="0">
                <a:solidFill>
                  <a:srgbClr val="FFFFFF"/>
                </a:solidFill>
                <a:effectLst>
                  <a:outerShdw blurRad="38100" dist="38100" dir="2700000" algn="tl">
                    <a:srgbClr val="000000"/>
                  </a:outerShdw>
                </a:effectLst>
                <a:latin typeface="Helvetica Neue Bold Condensed" charset="0"/>
                <a:ea typeface="Helvetica Neue Bold Condensed" charset="0"/>
                <a:cs typeface="Helvetica Neue Bold Condensed" charset="0"/>
                <a:sym typeface="Helvetica Neue Bold Condensed" charset="0"/>
              </a:endParaRPr>
            </a:p>
          </p:txBody>
        </p:sp>
        <p:sp>
          <p:nvSpPr>
            <p:cNvPr id="28723" name="Line 51"/>
            <p:cNvSpPr>
              <a:spLocks noChangeShapeType="1"/>
            </p:cNvSpPr>
            <p:nvPr/>
          </p:nvSpPr>
          <p:spPr bwMode="auto">
            <a:xfrm rot="10800000" flipH="1">
              <a:off x="1160" y="2751"/>
              <a:ext cx="0" cy="281"/>
            </a:xfrm>
            <a:prstGeom prst="line">
              <a:avLst/>
            </a:prstGeom>
            <a:noFill/>
            <a:ln w="63500" cap="flat">
              <a:solidFill>
                <a:schemeClr val="tx1"/>
              </a:solidFill>
              <a:prstDash val="solid"/>
              <a:miter lim="800000"/>
              <a:headEnd type="stealth" w="med" len="med"/>
              <a:tailEnd type="none" w="med" len="med"/>
            </a:ln>
          </p:spPr>
          <p:txBody>
            <a:bodyPr lIns="0" tIns="0" rIns="0" bIns="0">
              <a:prstTxWarp prst="textNoShape">
                <a:avLst/>
              </a:prstTxWarp>
            </a:bodyPr>
            <a:lstStyle/>
            <a:p>
              <a:endParaRPr lang="ja-JP" altLang="en-US"/>
            </a:p>
          </p:txBody>
        </p:sp>
        <p:sp>
          <p:nvSpPr>
            <p:cNvPr id="28724" name="AutoShape 52"/>
            <p:cNvSpPr>
              <a:spLocks/>
            </p:cNvSpPr>
            <p:nvPr/>
          </p:nvSpPr>
          <p:spPr bwMode="auto">
            <a:xfrm>
              <a:off x="352" y="0"/>
              <a:ext cx="1624" cy="1552"/>
            </a:xfrm>
            <a:prstGeom prst="roundRect">
              <a:avLst>
                <a:gd name="adj" fmla="val 7731"/>
              </a:avLst>
            </a:prstGeom>
            <a:solidFill>
              <a:srgbClr val="6293FE">
                <a:alpha val="32999"/>
              </a:srgbClr>
            </a:solidFill>
            <a:ln w="25400" cap="flat">
              <a:solidFill>
                <a:srgbClr val="333333">
                  <a:alpha val="32999"/>
                </a:srgbClr>
              </a:solidFill>
              <a:prstDash val="solid"/>
              <a:miter lim="800000"/>
              <a:headEnd type="none" w="med" len="med"/>
              <a:tailEnd type="none" w="med" len="med"/>
            </a:ln>
          </p:spPr>
          <p:txBody>
            <a:bodyPr lIns="0" tIns="0" rIns="0" bIns="0">
              <a:prstTxWarp prst="textNoShape">
                <a:avLst/>
              </a:prstTxWarp>
            </a:bodyPr>
            <a:lstStyle/>
            <a:p>
              <a:endParaRPr lang="ja-JP" altLang="en-US"/>
            </a:p>
          </p:txBody>
        </p:sp>
      </p:grpSp>
      <p:grpSp>
        <p:nvGrpSpPr>
          <p:cNvPr id="28725" name="Group 53"/>
          <p:cNvGrpSpPr>
            <a:grpSpLocks/>
          </p:cNvGrpSpPr>
          <p:nvPr/>
        </p:nvGrpSpPr>
        <p:grpSpPr bwMode="auto">
          <a:xfrm>
            <a:off x="3784600" y="1511300"/>
            <a:ext cx="2578100" cy="4381500"/>
            <a:chOff x="0" y="0"/>
            <a:chExt cx="1624" cy="2760"/>
          </a:xfrm>
        </p:grpSpPr>
        <p:sp>
          <p:nvSpPr>
            <p:cNvPr id="28726" name="AutoShape 54"/>
            <p:cNvSpPr>
              <a:spLocks/>
            </p:cNvSpPr>
            <p:nvPr/>
          </p:nvSpPr>
          <p:spPr bwMode="auto">
            <a:xfrm>
              <a:off x="320" y="2344"/>
              <a:ext cx="992" cy="416"/>
            </a:xfrm>
            <a:prstGeom prst="roundRect">
              <a:avLst>
                <a:gd name="adj" fmla="val 25000"/>
              </a:avLst>
            </a:prstGeom>
            <a:solidFill>
              <a:schemeClr val="accent1"/>
            </a:solidFill>
            <a:ln w="25400" cap="flat">
              <a:solidFill>
                <a:srgbClr val="333333"/>
              </a:solidFill>
              <a:prstDash val="solid"/>
              <a:miter lim="800000"/>
              <a:headEnd type="none" w="med" len="med"/>
              <a:tailEnd type="none" w="med" len="med"/>
            </a:ln>
          </p:spPr>
          <p:txBody>
            <a:bodyPr lIns="0" tIns="0" rIns="0" bIns="0" anchor="ctr">
              <a:prstTxWarp prst="textNoShape">
                <a:avLst/>
              </a:prstTxWarp>
            </a:bodyPr>
            <a:lstStyle/>
            <a:p>
              <a:r>
                <a:rPr lang="ja-JP" altLang="en-US" sz="1800" dirty="0" smtClean="0">
                  <a:solidFill>
                    <a:srgbClr val="FFFFFF"/>
                  </a:solidFill>
                  <a:effectLst>
                    <a:outerShdw blurRad="38100" dist="38100" dir="2700000" algn="tl">
                      <a:srgbClr val="000000"/>
                    </a:outerShdw>
                  </a:effectLst>
                  <a:latin typeface="Helvetica Neue Bold Condensed" charset="0"/>
                  <a:ea typeface="Helvetica Neue Bold Condensed" charset="0"/>
                  <a:cs typeface="Helvetica Neue Bold Condensed" charset="0"/>
                  <a:sym typeface="Helvetica Neue Bold Condensed" charset="0"/>
                </a:rPr>
                <a:t>学習された</a:t>
              </a:r>
              <a:r>
                <a:rPr lang="en-US" altLang="ja-JP" sz="1800" dirty="0" smtClean="0">
                  <a:solidFill>
                    <a:srgbClr val="FFFFFF"/>
                  </a:solidFill>
                  <a:effectLst>
                    <a:outerShdw blurRad="38100" dist="38100" dir="2700000" algn="tl">
                      <a:srgbClr val="000000"/>
                    </a:outerShdw>
                  </a:effectLst>
                  <a:latin typeface="Helvetica Neue Bold Condensed" charset="0"/>
                  <a:ea typeface="Helvetica Neue Bold Condensed" charset="0"/>
                  <a:cs typeface="Helvetica Neue Bold Condensed" charset="0"/>
                  <a:sym typeface="Helvetica Neue Bold Condensed" charset="0"/>
                </a:rPr>
                <a:t/>
              </a:r>
              <a:br>
                <a:rPr lang="en-US" altLang="ja-JP" sz="1800" dirty="0" smtClean="0">
                  <a:solidFill>
                    <a:srgbClr val="FFFFFF"/>
                  </a:solidFill>
                  <a:effectLst>
                    <a:outerShdw blurRad="38100" dist="38100" dir="2700000" algn="tl">
                      <a:srgbClr val="000000"/>
                    </a:outerShdw>
                  </a:effectLst>
                  <a:latin typeface="Helvetica Neue Bold Condensed" charset="0"/>
                  <a:ea typeface="Helvetica Neue Bold Condensed" charset="0"/>
                  <a:cs typeface="Helvetica Neue Bold Condensed" charset="0"/>
                  <a:sym typeface="Helvetica Neue Bold Condensed" charset="0"/>
                </a:rPr>
              </a:br>
              <a:r>
                <a:rPr lang="ja-JP" altLang="en-US" sz="1800" dirty="0" smtClean="0">
                  <a:solidFill>
                    <a:srgbClr val="FFFFFF"/>
                  </a:solidFill>
                  <a:effectLst>
                    <a:outerShdw blurRad="38100" dist="38100" dir="2700000" algn="tl">
                      <a:srgbClr val="000000"/>
                    </a:outerShdw>
                  </a:effectLst>
                  <a:latin typeface="Helvetica Neue Bold Condensed" charset="0"/>
                  <a:ea typeface="Helvetica Neue Bold Condensed" charset="0"/>
                  <a:cs typeface="Helvetica Neue Bold Condensed" charset="0"/>
                  <a:sym typeface="Helvetica Neue Bold Condensed" charset="0"/>
                </a:rPr>
                <a:t>モデル</a:t>
              </a:r>
              <a:endParaRPr lang="en-US" altLang="ja-JP" sz="1800" dirty="0">
                <a:solidFill>
                  <a:srgbClr val="FFFFFF"/>
                </a:solidFill>
                <a:effectLst>
                  <a:outerShdw blurRad="38100" dist="38100" dir="2700000" algn="tl">
                    <a:srgbClr val="000000"/>
                  </a:outerShdw>
                </a:effectLst>
                <a:latin typeface="Helvetica Neue Bold Condensed" charset="0"/>
                <a:ea typeface="Helvetica Neue Bold Condensed" charset="0"/>
                <a:cs typeface="Helvetica Neue Bold Condensed" charset="0"/>
                <a:sym typeface="Helvetica Neue Bold Condensed" charset="0"/>
              </a:endParaRPr>
            </a:p>
          </p:txBody>
        </p:sp>
        <p:sp>
          <p:nvSpPr>
            <p:cNvPr id="28727" name="Line 55"/>
            <p:cNvSpPr>
              <a:spLocks noChangeShapeType="1"/>
            </p:cNvSpPr>
            <p:nvPr/>
          </p:nvSpPr>
          <p:spPr bwMode="auto">
            <a:xfrm rot="10800000" flipH="1">
              <a:off x="816" y="1488"/>
              <a:ext cx="0" cy="288"/>
            </a:xfrm>
            <a:prstGeom prst="line">
              <a:avLst/>
            </a:prstGeom>
            <a:noFill/>
            <a:ln w="63500" cap="flat">
              <a:solidFill>
                <a:schemeClr val="tx1"/>
              </a:solidFill>
              <a:prstDash val="solid"/>
              <a:miter lim="800000"/>
              <a:headEnd type="stealth" w="med" len="med"/>
              <a:tailEnd type="none" w="med" len="med"/>
            </a:ln>
          </p:spPr>
          <p:txBody>
            <a:bodyPr lIns="0" tIns="0" rIns="0" bIns="0">
              <a:prstTxWarp prst="textNoShape">
                <a:avLst/>
              </a:prstTxWarp>
            </a:bodyPr>
            <a:lstStyle/>
            <a:p>
              <a:endParaRPr lang="ja-JP" altLang="en-US"/>
            </a:p>
          </p:txBody>
        </p:sp>
        <p:sp>
          <p:nvSpPr>
            <p:cNvPr id="28728" name="Line 56"/>
            <p:cNvSpPr>
              <a:spLocks noChangeShapeType="1"/>
            </p:cNvSpPr>
            <p:nvPr/>
          </p:nvSpPr>
          <p:spPr bwMode="auto">
            <a:xfrm rot="10800000" flipH="1">
              <a:off x="816" y="2135"/>
              <a:ext cx="0" cy="233"/>
            </a:xfrm>
            <a:prstGeom prst="line">
              <a:avLst/>
            </a:prstGeom>
            <a:noFill/>
            <a:ln w="63500" cap="flat">
              <a:solidFill>
                <a:schemeClr val="tx1"/>
              </a:solidFill>
              <a:prstDash val="solid"/>
              <a:miter lim="800000"/>
              <a:headEnd type="stealth" w="med" len="med"/>
              <a:tailEnd type="none" w="med" len="med"/>
            </a:ln>
          </p:spPr>
          <p:txBody>
            <a:bodyPr lIns="0" tIns="0" rIns="0" bIns="0">
              <a:prstTxWarp prst="textNoShape">
                <a:avLst/>
              </a:prstTxWarp>
            </a:bodyPr>
            <a:lstStyle/>
            <a:p>
              <a:endParaRPr lang="ja-JP" altLang="en-US"/>
            </a:p>
          </p:txBody>
        </p:sp>
        <p:sp>
          <p:nvSpPr>
            <p:cNvPr id="28729" name="AutoShape 57"/>
            <p:cNvSpPr>
              <a:spLocks/>
            </p:cNvSpPr>
            <p:nvPr/>
          </p:nvSpPr>
          <p:spPr bwMode="auto">
            <a:xfrm>
              <a:off x="360" y="1736"/>
              <a:ext cx="912" cy="416"/>
            </a:xfrm>
            <a:prstGeom prst="diamond">
              <a:avLst/>
            </a:prstGeom>
            <a:solidFill>
              <a:srgbClr val="86CD4D"/>
            </a:solidFill>
            <a:ln w="25400" cap="flat">
              <a:solidFill>
                <a:srgbClr val="333333"/>
              </a:solidFill>
              <a:prstDash val="solid"/>
              <a:miter lim="800000"/>
              <a:headEnd type="none" w="med" len="med"/>
              <a:tailEnd type="none" w="med" len="med"/>
            </a:ln>
          </p:spPr>
          <p:txBody>
            <a:bodyPr lIns="0" tIns="0" rIns="0" bIns="0" anchor="ctr">
              <a:prstTxWarp prst="textNoShape">
                <a:avLst/>
              </a:prstTxWarp>
            </a:bodyPr>
            <a:lstStyle/>
            <a:p>
              <a:r>
                <a:rPr lang="ja-JP" altLang="en-US" sz="1800" dirty="0" smtClean="0">
                  <a:solidFill>
                    <a:srgbClr val="FFFFFF"/>
                  </a:solidFill>
                  <a:effectLst>
                    <a:outerShdw blurRad="38100" dist="38100" dir="2700000" algn="tl">
                      <a:srgbClr val="000000"/>
                    </a:outerShdw>
                  </a:effectLst>
                  <a:latin typeface="Helvetica Neue Bold Condensed" charset="0"/>
                  <a:ea typeface="Helvetica Neue Bold Condensed" charset="0"/>
                  <a:cs typeface="Helvetica Neue Bold Condensed" charset="0"/>
                  <a:sym typeface="Helvetica Neue Bold Condensed" charset="0"/>
                </a:rPr>
                <a:t>学習</a:t>
              </a:r>
              <a:endParaRPr lang="en-US" altLang="ja-JP" sz="1800" dirty="0">
                <a:solidFill>
                  <a:srgbClr val="FFFFFF"/>
                </a:solidFill>
                <a:effectLst>
                  <a:outerShdw blurRad="38100" dist="38100" dir="2700000" algn="tl">
                    <a:srgbClr val="000000"/>
                  </a:outerShdw>
                </a:effectLst>
                <a:latin typeface="Helvetica Neue Bold Condensed" charset="0"/>
                <a:ea typeface="Helvetica Neue Bold Condensed" charset="0"/>
                <a:cs typeface="Helvetica Neue Bold Condensed" charset="0"/>
                <a:sym typeface="Helvetica Neue Bold Condensed" charset="0"/>
              </a:endParaRPr>
            </a:p>
          </p:txBody>
        </p:sp>
        <p:sp>
          <p:nvSpPr>
            <p:cNvPr id="28730" name="AutoShape 58"/>
            <p:cNvSpPr>
              <a:spLocks/>
            </p:cNvSpPr>
            <p:nvPr/>
          </p:nvSpPr>
          <p:spPr bwMode="auto">
            <a:xfrm>
              <a:off x="0" y="0"/>
              <a:ext cx="1624" cy="1552"/>
            </a:xfrm>
            <a:prstGeom prst="roundRect">
              <a:avLst>
                <a:gd name="adj" fmla="val 7731"/>
              </a:avLst>
            </a:prstGeom>
            <a:solidFill>
              <a:srgbClr val="6293FE">
                <a:alpha val="32999"/>
              </a:srgbClr>
            </a:solidFill>
            <a:ln w="25400" cap="flat">
              <a:solidFill>
                <a:srgbClr val="333333">
                  <a:alpha val="32999"/>
                </a:srgbClr>
              </a:solidFill>
              <a:prstDash val="solid"/>
              <a:miter lim="800000"/>
              <a:headEnd type="none" w="med" len="med"/>
              <a:tailEnd type="none" w="med" len="med"/>
            </a:ln>
          </p:spPr>
          <p:txBody>
            <a:bodyPr lIns="0" tIns="0" rIns="0" bIns="0">
              <a:prstTxWarp prst="textNoShape">
                <a:avLst/>
              </a:prstTxWarp>
            </a:bodyPr>
            <a:lstStyle/>
            <a:p>
              <a:endParaRPr lang="ja-JP" altLang="en-US"/>
            </a:p>
          </p:txBody>
        </p:sp>
      </p:grpSp>
      <p:sp>
        <p:nvSpPr>
          <p:cNvPr id="28731" name="AutoShape 59"/>
          <p:cNvSpPr>
            <a:spLocks/>
          </p:cNvSpPr>
          <p:nvPr/>
        </p:nvSpPr>
        <p:spPr bwMode="auto">
          <a:xfrm>
            <a:off x="812800" y="4038600"/>
            <a:ext cx="2286000" cy="1600200"/>
          </a:xfrm>
          <a:prstGeom prst="roundRect">
            <a:avLst>
              <a:gd name="adj" fmla="val 10481"/>
            </a:avLst>
          </a:prstGeom>
          <a:solidFill>
            <a:schemeClr val="accent1"/>
          </a:solidFill>
          <a:ln w="25400" cap="flat">
            <a:solidFill>
              <a:srgbClr val="333333"/>
            </a:solidFill>
            <a:prstDash val="solid"/>
            <a:miter lim="800000"/>
            <a:headEnd type="none" w="med" len="med"/>
            <a:tailEnd type="none" w="med" len="med"/>
          </a:ln>
        </p:spPr>
        <p:txBody>
          <a:bodyPr lIns="0" tIns="0" rIns="0" bIns="0" anchor="ctr">
            <a:prstTxWarp prst="textNoShape">
              <a:avLst/>
            </a:prstTxWarp>
          </a:bodyPr>
          <a:lstStyle/>
          <a:p>
            <a:r>
              <a:rPr lang="ja-JP" altLang="en-US" sz="1800" dirty="0" smtClean="0">
                <a:solidFill>
                  <a:srgbClr val="FFFFFF"/>
                </a:solidFill>
                <a:effectLst>
                  <a:outerShdw blurRad="38100" dist="38100" dir="2700000" algn="tl">
                    <a:srgbClr val="000000"/>
                  </a:outerShdw>
                </a:effectLst>
                <a:latin typeface="Helvetica Neue Bold Condensed" charset="0"/>
                <a:ea typeface="Helvetica Neue Bold Condensed" charset="0"/>
                <a:cs typeface="Helvetica Neue Bold Condensed" charset="0"/>
                <a:sym typeface="Helvetica Neue Bold Condensed" charset="0"/>
              </a:rPr>
              <a:t>従来メトリクス</a:t>
            </a:r>
            <a:r>
              <a:rPr lang="en-US" altLang="ja-JP" sz="1800" dirty="0" smtClean="0">
                <a:solidFill>
                  <a:srgbClr val="FFFFFF"/>
                </a:solidFill>
                <a:effectLst>
                  <a:outerShdw blurRad="38100" dist="38100" dir="2700000" algn="tl">
                    <a:srgbClr val="000000"/>
                  </a:outerShdw>
                </a:effectLst>
                <a:latin typeface="Helvetica Neue Bold Condensed" charset="0"/>
                <a:ea typeface="Helvetica Neue Bold Condensed" charset="0"/>
                <a:cs typeface="Helvetica Neue Bold Condensed" charset="0"/>
                <a:sym typeface="Helvetica Neue Bold Condensed" charset="0"/>
              </a:rPr>
              <a:t> + </a:t>
            </a:r>
            <a:r>
              <a:rPr lang="ja-JP" altLang="en-US" sz="1800" dirty="0" smtClean="0">
                <a:solidFill>
                  <a:srgbClr val="FFFFFF"/>
                </a:solidFill>
                <a:effectLst>
                  <a:outerShdw blurRad="38100" dist="38100" dir="2700000" algn="tl">
                    <a:srgbClr val="000000"/>
                  </a:outerShdw>
                </a:effectLst>
                <a:latin typeface="Helvetica Neue Bold Condensed" charset="0"/>
                <a:ea typeface="Helvetica Neue Bold Condensed" charset="0"/>
                <a:cs typeface="Helvetica Neue Bold Condensed" charset="0"/>
                <a:sym typeface="Helvetica Neue Bold Condensed" charset="0"/>
              </a:rPr>
              <a:t>ロジスティック回帰</a:t>
            </a:r>
            <a:endParaRPr lang="en-US" altLang="ja-JP" sz="1800" dirty="0" smtClean="0">
              <a:solidFill>
                <a:srgbClr val="FFFFFF"/>
              </a:solidFill>
              <a:effectLst>
                <a:outerShdw blurRad="38100" dist="38100" dir="2700000" algn="tl">
                  <a:srgbClr val="000000"/>
                </a:outerShdw>
              </a:effectLst>
              <a:latin typeface="Helvetica Neue Bold Condensed" charset="0"/>
              <a:ea typeface="Helvetica Neue Bold Condensed" charset="0"/>
              <a:cs typeface="Helvetica Neue Bold Condensed" charset="0"/>
              <a:sym typeface="Helvetica Neue Bold Condensed" charset="0"/>
            </a:endParaRPr>
          </a:p>
          <a:p>
            <a:r>
              <a:rPr lang="en-US" altLang="ja-JP" sz="1800" dirty="0" smtClean="0">
                <a:solidFill>
                  <a:srgbClr val="FFFFFF"/>
                </a:solidFill>
                <a:effectLst>
                  <a:outerShdw blurRad="38100" dist="38100" dir="2700000" algn="tl">
                    <a:srgbClr val="000000"/>
                  </a:outerShdw>
                </a:effectLst>
                <a:latin typeface="Helvetica Neue Bold Condensed" charset="0"/>
                <a:ea typeface="Helvetica Neue Bold Condensed" charset="0"/>
                <a:cs typeface="Helvetica Neue Bold Condensed" charset="0"/>
                <a:sym typeface="Helvetica Neue Bold Condensed" charset="0"/>
              </a:rPr>
              <a:t>or</a:t>
            </a:r>
          </a:p>
          <a:p>
            <a:r>
              <a:rPr lang="ja-JP" altLang="en-US" sz="1800" dirty="0" smtClean="0">
                <a:solidFill>
                  <a:srgbClr val="FFFFFF"/>
                </a:solidFill>
                <a:effectLst>
                  <a:outerShdw blurRad="38100" dist="38100" dir="2700000" algn="tl">
                    <a:srgbClr val="000000"/>
                  </a:outerShdw>
                </a:effectLst>
                <a:latin typeface="Helvetica Neue Bold Condensed" charset="0"/>
                <a:ea typeface="Helvetica Neue Bold Condensed" charset="0"/>
                <a:cs typeface="Helvetica Neue Bold Condensed" charset="0"/>
                <a:sym typeface="Helvetica Neue Bold Condensed" charset="0"/>
              </a:rPr>
              <a:t>テキストメトリクス</a:t>
            </a:r>
            <a:r>
              <a:rPr lang="en-US" altLang="ja-JP" sz="1800" dirty="0" smtClean="0">
                <a:solidFill>
                  <a:srgbClr val="FFFFFF"/>
                </a:solidFill>
                <a:effectLst>
                  <a:outerShdw blurRad="38100" dist="38100" dir="2700000" algn="tl">
                    <a:srgbClr val="000000"/>
                  </a:outerShdw>
                </a:effectLst>
                <a:latin typeface="Helvetica Neue Bold Condensed" charset="0"/>
                <a:ea typeface="Helvetica Neue Bold Condensed" charset="0"/>
                <a:cs typeface="Helvetica Neue Bold Condensed" charset="0"/>
                <a:sym typeface="Helvetica Neue Bold Condensed" charset="0"/>
              </a:rPr>
              <a:t> + </a:t>
            </a:r>
            <a:r>
              <a:rPr lang="ja-JP" altLang="en-US" sz="1800" dirty="0" smtClean="0">
                <a:solidFill>
                  <a:srgbClr val="FFFFFF"/>
                </a:solidFill>
                <a:effectLst>
                  <a:outerShdw blurRad="38100" dist="38100" dir="2700000" algn="tl">
                    <a:srgbClr val="000000"/>
                  </a:outerShdw>
                </a:effectLst>
                <a:latin typeface="Helvetica Neue Bold Condensed" charset="0"/>
                <a:ea typeface="Helvetica Neue Bold Condensed" charset="0"/>
                <a:cs typeface="Helvetica Neue Bold Condensed" charset="0"/>
                <a:sym typeface="Helvetica Neue Bold Condensed" charset="0"/>
              </a:rPr>
              <a:t>ベイズ識別器</a:t>
            </a:r>
            <a:endParaRPr lang="en-US" altLang="ja-JP" sz="1800" dirty="0">
              <a:solidFill>
                <a:srgbClr val="FFFFFF"/>
              </a:solidFill>
              <a:effectLst>
                <a:outerShdw blurRad="38100" dist="38100" dir="2700000" algn="tl">
                  <a:srgbClr val="000000"/>
                </a:outerShdw>
              </a:effectLst>
              <a:latin typeface="Helvetica Neue Bold Condensed" charset="0"/>
              <a:ea typeface="Helvetica Neue Bold Condensed" charset="0"/>
              <a:cs typeface="Helvetica Neue Bold Condensed" charset="0"/>
              <a:sym typeface="Helvetica Neue Bold Condensed" charset="0"/>
            </a:endParaRPr>
          </a:p>
        </p:txBody>
      </p:sp>
      <p:sp>
        <p:nvSpPr>
          <p:cNvPr id="28732" name="Line 60"/>
          <p:cNvSpPr>
            <a:spLocks noChangeShapeType="1"/>
          </p:cNvSpPr>
          <p:nvPr/>
        </p:nvSpPr>
        <p:spPr bwMode="auto">
          <a:xfrm flipH="1">
            <a:off x="3175000" y="4584700"/>
            <a:ext cx="1181100" cy="9602"/>
          </a:xfrm>
          <a:prstGeom prst="line">
            <a:avLst/>
          </a:prstGeom>
          <a:noFill/>
          <a:ln w="63500" cap="flat">
            <a:solidFill>
              <a:schemeClr val="tx1"/>
            </a:solidFill>
            <a:prstDash val="solid"/>
            <a:miter lim="800000"/>
            <a:headEnd type="stealth" w="med" len="med"/>
            <a:tailEnd type="none" w="med" len="med"/>
          </a:ln>
        </p:spPr>
        <p:txBody>
          <a:bodyPr lIns="0" tIns="0" rIns="0" bIns="0">
            <a:prstTxWarp prst="textNoShape">
              <a:avLst/>
            </a:prstTxWarp>
          </a:bodyPr>
          <a:lstStyle/>
          <a:p>
            <a:endParaRPr lang="ja-JP" altLang="en-US"/>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entr" presetSubtype="0" fill="hold" grpId="0" nodeType="clickEffect">
                                  <p:stCondLst>
                                    <p:cond delay="0"/>
                                  </p:stCondLst>
                                  <p:childTnLst>
                                    <p:set>
                                      <p:cBhvr>
                                        <p:cTn id="6" dur="1" fill="hold">
                                          <p:stCondLst>
                                            <p:cond delay="499"/>
                                          </p:stCondLst>
                                        </p:cTn>
                                        <p:tgtEl>
                                          <p:spTgt spid="28732"/>
                                        </p:tgtEl>
                                        <p:attrNameLst>
                                          <p:attrName>style.visibility</p:attrName>
                                        </p:attrNameLst>
                                      </p:cBhvr>
                                      <p:to>
                                        <p:strVal val="visible"/>
                                      </p:to>
                                    </p:set>
                                  </p:childTnLst>
                                </p:cTn>
                              </p:par>
                            </p:childTnLst>
                          </p:cTn>
                        </p:par>
                        <p:par>
                          <p:cTn id="7" fill="hold">
                            <p:stCondLst>
                              <p:cond delay="500"/>
                            </p:stCondLst>
                            <p:childTnLst>
                              <p:par>
                                <p:cTn id="8" presetID="0" presetClass="entr" presetSubtype="0" fill="hold" nodeType="afterEffect">
                                  <p:stCondLst>
                                    <p:cond delay="0"/>
                                  </p:stCondLst>
                                  <p:childTnLst>
                                    <p:set>
                                      <p:cBhvr>
                                        <p:cTn id="9" dur="1" fill="hold">
                                          <p:stCondLst>
                                            <p:cond delay="499"/>
                                          </p:stCondLst>
                                        </p:cTn>
                                        <p:tgtEl>
                                          <p:spTgt spid="28725"/>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0" presetClass="entr" presetSubtype="0" fill="hold" nodeType="clickEffect">
                                  <p:stCondLst>
                                    <p:cond delay="0"/>
                                  </p:stCondLst>
                                  <p:childTnLst>
                                    <p:set>
                                      <p:cBhvr>
                                        <p:cTn id="13" dur="1" fill="hold">
                                          <p:stCondLst>
                                            <p:cond delay="499"/>
                                          </p:stCondLst>
                                        </p:cTn>
                                        <p:tgtEl>
                                          <p:spTgt spid="287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32" grpId="0" animBg="1"/>
    </p:bld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3" name="スライド番号プレースホルダ 3"/>
          <p:cNvSpPr>
            <a:spLocks noGrp="1"/>
          </p:cNvSpPr>
          <p:nvPr>
            <p:ph type="sldNum" sz="quarter" idx="10"/>
          </p:nvPr>
        </p:nvSpPr>
        <p:spPr/>
        <p:txBody>
          <a:bodyPr/>
          <a:lstStyle/>
          <a:p>
            <a:fld id="{21E6B229-93B2-364B-822D-F88FCBC97F8B}" type="slidenum">
              <a:rPr lang="en-US" altLang="ja-JP"/>
              <a:pPr/>
              <a:t>33</a:t>
            </a:fld>
            <a:endParaRPr lang="en-US" altLang="ja-JP"/>
          </a:p>
        </p:txBody>
      </p:sp>
      <p:sp>
        <p:nvSpPr>
          <p:cNvPr id="29697" name="Rectangle 1"/>
          <p:cNvSpPr>
            <a:spLocks noGrp="1" noChangeArrowheads="1"/>
          </p:cNvSpPr>
          <p:nvPr>
            <p:ph type="title"/>
          </p:nvPr>
        </p:nvSpPr>
        <p:spPr>
          <a:ln/>
        </p:spPr>
        <p:txBody>
          <a:bodyPr/>
          <a:lstStyle/>
          <a:p>
            <a:r>
              <a:rPr lang="ja-JP" altLang="en-US" dirty="0" smtClean="0"/>
              <a:t>比較実験の結果</a:t>
            </a:r>
            <a:endParaRPr lang="en-US" altLang="ja-JP" dirty="0"/>
          </a:p>
        </p:txBody>
      </p:sp>
      <p:graphicFrame>
        <p:nvGraphicFramePr>
          <p:cNvPr id="29742" name="Group 46"/>
          <p:cNvGraphicFramePr>
            <a:graphicFrameLocks noGrp="1"/>
          </p:cNvGraphicFramePr>
          <p:nvPr/>
        </p:nvGraphicFramePr>
        <p:xfrm>
          <a:off x="1346199" y="1676400"/>
          <a:ext cx="6858001" cy="2242359"/>
        </p:xfrm>
        <a:graphic>
          <a:graphicData uri="http://schemas.openxmlformats.org/drawingml/2006/table">
            <a:tbl>
              <a:tblPr/>
              <a:tblGrid>
                <a:gridCol w="2812516"/>
                <a:gridCol w="2033245"/>
                <a:gridCol w="2012240"/>
              </a:tblGrid>
              <a:tr h="762000">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defRPr/>
                      </a:pPr>
                      <a:r>
                        <a:rPr kumimoji="0" lang="ja-JP" altLang="en-US" sz="2000" b="0" i="0" u="none" strike="noStrike" cap="none" normalizeH="0" baseline="0" dirty="0" smtClean="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規模・複雑度</a:t>
                      </a:r>
                      <a:r>
                        <a:rPr kumimoji="0" lang="en-US" altLang="ja-JP" sz="2000" b="0" i="0" u="none" strike="noStrike" cap="none" normalizeH="0" baseline="0" dirty="0" smtClean="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
                      </a:r>
                      <a:br>
                        <a:rPr kumimoji="0" lang="en-US" altLang="ja-JP" sz="2000" b="0" i="0" u="none" strike="noStrike" cap="none" normalizeH="0" baseline="0" dirty="0" smtClean="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br>
                      <a:r>
                        <a:rPr kumimoji="0" lang="ja-JP" altLang="en-US" sz="2000" b="0" i="0" u="none" strike="noStrike" cap="none" normalizeH="0" baseline="0" dirty="0" smtClean="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＋ロジスティック回帰</a:t>
                      </a:r>
                      <a:endParaRPr kumimoji="0" lang="en-US" altLang="ja-JP" sz="2000" b="0" i="0" u="none" strike="noStrike" cap="none" normalizeH="0" baseline="0" dirty="0" smtClean="0">
                        <a:ln>
                          <a:noFill/>
                        </a:ln>
                        <a:solidFill>
                          <a:srgbClr val="FFFFFF"/>
                        </a:solidFill>
                        <a:effectLst/>
                        <a:latin typeface="Helvetica Neue Bold Condensed" charset="0"/>
                        <a:ea typeface="ヒラギノ角ゴ ProN W6" charset="-128"/>
                        <a:cs typeface="ヒラギノ角ゴ ProN W6" charset="-128"/>
                        <a:sym typeface="Helvetica Neue Bold Condensed" charset="0"/>
                      </a:endParaRP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4D4D4D"/>
                    </a:solidFill>
                  </a:tcPr>
                </a:tc>
                <a:tc gridSpan="2">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000" b="0" i="0" u="none" strike="noStrike" cap="none" normalizeH="0" baseline="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Prediction</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9A9A9A"/>
                    </a:solidFill>
                  </a:tcPr>
                </a:tc>
                <a:tc hMerge="1">
                  <a:txBody>
                    <a:bodyPr/>
                    <a:lstStyle/>
                    <a:p>
                      <a:endParaRPr kumimoji="1" lang="ja-JP" altLang="en-US"/>
                    </a:p>
                  </a:txBody>
                  <a:tcPr/>
                </a:tc>
              </a:tr>
              <a:tr h="468053">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000" b="0" i="0" u="none" strike="noStrike" cap="none" normalizeH="0" baseline="0" dirty="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Actual</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4D4D4D"/>
                    </a:solid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000" b="0" i="0" u="none" strike="noStrike" cap="none" normalizeH="0" baseline="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not fault-prone</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9A9A9A"/>
                    </a:solid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000" b="0" i="0" u="none" strike="noStrike" cap="none" normalizeH="0" baseline="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fault-prone</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9A9A9A"/>
                    </a:solidFill>
                  </a:tcPr>
                </a:tc>
              </a:tr>
              <a:tr h="510336">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000" b="0" i="0" u="none" strike="noStrike" cap="none" normalizeH="0" baseline="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non-faulty</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4D4D4D"/>
                    </a:solid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000" b="0" i="0" u="none" strike="noStrike" cap="none" normalizeH="0" baseline="0" dirty="0" smtClean="0">
                          <a:ln>
                            <a:noFill/>
                          </a:ln>
                          <a:solidFill>
                            <a:schemeClr val="tx1"/>
                          </a:solidFill>
                          <a:effectLst/>
                          <a:latin typeface="Helvetica Neue Bold Condensed" charset="0"/>
                          <a:ea typeface="ヒラギノ角ゴ ProN W6" charset="-128"/>
                          <a:cs typeface="ヒラギノ角ゴ ProN W6" charset="-128"/>
                          <a:sym typeface="Helvetica Neue Bold Condensed" charset="0"/>
                        </a:rPr>
                        <a:t>8939</a:t>
                      </a:r>
                      <a:endParaRPr kumimoji="0" lang="en-US" altLang="ja-JP" sz="2000" b="0" i="0" u="none" strike="noStrike" cap="none" normalizeH="0" baseline="0" dirty="0">
                        <a:ln>
                          <a:noFill/>
                        </a:ln>
                        <a:solidFill>
                          <a:schemeClr val="tx1"/>
                        </a:solidFill>
                        <a:effectLst/>
                        <a:latin typeface="Helvetica Neue Bold Condensed" charset="0"/>
                        <a:ea typeface="ヒラギノ角ゴ ProN W6" charset="-128"/>
                        <a:cs typeface="ヒラギノ角ゴ ProN W6" charset="-128"/>
                        <a:sym typeface="Helvetica Neue Bold Condensed" charset="0"/>
                      </a:endParaRP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000" b="0" i="0" u="none" strike="noStrike" cap="none" normalizeH="0" baseline="0" dirty="0" smtClean="0">
                          <a:ln>
                            <a:noFill/>
                          </a:ln>
                          <a:solidFill>
                            <a:schemeClr val="tx1"/>
                          </a:solidFill>
                          <a:effectLst/>
                          <a:latin typeface="Helvetica Neue Bold Condensed" charset="0"/>
                          <a:ea typeface="ヒラギノ角ゴ ProN W6" charset="-128"/>
                          <a:cs typeface="ヒラギノ角ゴ ProN W6" charset="-128"/>
                          <a:sym typeface="Helvetica Neue Bold Condensed" charset="0"/>
                        </a:rPr>
                        <a:t>86</a:t>
                      </a:r>
                      <a:endParaRPr kumimoji="0" lang="en-US" altLang="ja-JP" sz="2000" b="0" i="0" u="none" strike="noStrike" cap="none" normalizeH="0" baseline="0" dirty="0">
                        <a:ln>
                          <a:noFill/>
                        </a:ln>
                        <a:solidFill>
                          <a:schemeClr val="tx1"/>
                        </a:solidFill>
                        <a:effectLst/>
                        <a:latin typeface="Helvetica Neue Bold Condensed" charset="0"/>
                        <a:ea typeface="ヒラギノ角ゴ ProN W6" charset="-128"/>
                        <a:cs typeface="ヒラギノ角ゴ ProN W6" charset="-128"/>
                        <a:sym typeface="Helvetica Neue Bold Condensed" charset="0"/>
                      </a:endParaRP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r>
              <a:tr h="501970">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000" b="0" i="0" u="none" strike="noStrike" cap="none" normalizeH="0" baseline="0" dirty="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faulty</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4D4D4D"/>
                    </a:solid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000" b="0" i="0" u="none" strike="noStrike" cap="none" normalizeH="0" baseline="0" dirty="0" smtClean="0">
                          <a:ln>
                            <a:noFill/>
                          </a:ln>
                          <a:solidFill>
                            <a:schemeClr val="tx1"/>
                          </a:solidFill>
                          <a:effectLst/>
                          <a:latin typeface="Helvetica Neue Bold Condensed" charset="0"/>
                          <a:ea typeface="ヒラギノ角ゴ ProN W6" charset="-128"/>
                          <a:cs typeface="ヒラギノ角ゴ ProN W6" charset="-128"/>
                          <a:sym typeface="Helvetica Neue Bold Condensed" charset="0"/>
                        </a:rPr>
                        <a:t>1350</a:t>
                      </a:r>
                      <a:endParaRPr kumimoji="0" lang="en-US" altLang="ja-JP" sz="2000" b="0" i="0" u="none" strike="noStrike" cap="none" normalizeH="0" baseline="0" dirty="0">
                        <a:ln>
                          <a:noFill/>
                        </a:ln>
                        <a:solidFill>
                          <a:schemeClr val="tx1"/>
                        </a:solidFill>
                        <a:effectLst/>
                        <a:latin typeface="Helvetica Neue Bold Condensed" charset="0"/>
                        <a:ea typeface="ヒラギノ角ゴ ProN W6" charset="-128"/>
                        <a:cs typeface="ヒラギノ角ゴ ProN W6" charset="-128"/>
                        <a:sym typeface="Helvetica Neue Bold Condensed" charset="0"/>
                      </a:endParaRP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000" b="0" i="0" u="none" strike="noStrike" cap="none" normalizeH="0" baseline="0" dirty="0" smtClean="0">
                          <a:ln>
                            <a:noFill/>
                          </a:ln>
                          <a:solidFill>
                            <a:schemeClr val="tx1"/>
                          </a:solidFill>
                          <a:effectLst/>
                          <a:latin typeface="Helvetica Neue Bold Condensed" charset="0"/>
                          <a:ea typeface="ヒラギノ角ゴ ProN W6" charset="-128"/>
                          <a:cs typeface="ヒラギノ角ゴ ProN W6" charset="-128"/>
                          <a:sym typeface="Helvetica Neue Bold Condensed" charset="0"/>
                        </a:rPr>
                        <a:t>218</a:t>
                      </a:r>
                      <a:endParaRPr kumimoji="0" lang="en-US" altLang="ja-JP" sz="2000" b="0" i="0" u="none" strike="noStrike" cap="none" normalizeH="0" baseline="0" dirty="0">
                        <a:ln>
                          <a:noFill/>
                        </a:ln>
                        <a:solidFill>
                          <a:schemeClr val="tx1"/>
                        </a:solidFill>
                        <a:effectLst/>
                        <a:latin typeface="Helvetica Neue Bold Condensed" charset="0"/>
                        <a:ea typeface="ヒラギノ角ゴ ProN W6" charset="-128"/>
                        <a:cs typeface="ヒラギノ角ゴ ProN W6" charset="-128"/>
                        <a:sym typeface="Helvetica Neue Bold Condensed" charset="0"/>
                      </a:endParaRP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r>
            </a:tbl>
          </a:graphicData>
        </a:graphic>
      </p:graphicFrame>
      <p:graphicFrame>
        <p:nvGraphicFramePr>
          <p:cNvPr id="12" name="Group 46"/>
          <p:cNvGraphicFramePr>
            <a:graphicFrameLocks noGrp="1"/>
          </p:cNvGraphicFramePr>
          <p:nvPr/>
        </p:nvGraphicFramePr>
        <p:xfrm>
          <a:off x="1346200" y="4419600"/>
          <a:ext cx="6858001" cy="2242359"/>
        </p:xfrm>
        <a:graphic>
          <a:graphicData uri="http://schemas.openxmlformats.org/drawingml/2006/table">
            <a:tbl>
              <a:tblPr/>
              <a:tblGrid>
                <a:gridCol w="2812516"/>
                <a:gridCol w="2033245"/>
                <a:gridCol w="2012240"/>
              </a:tblGrid>
              <a:tr h="762000">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defRPr/>
                      </a:pPr>
                      <a:r>
                        <a:rPr kumimoji="0" lang="ja-JP" altLang="en-US" sz="2000" b="0" i="0" u="none" strike="noStrike" cap="none" normalizeH="0" baseline="0" dirty="0" smtClean="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テキスト</a:t>
                      </a:r>
                      <a:r>
                        <a:rPr kumimoji="0" lang="en-US" altLang="ja-JP" sz="2000" b="0" i="0" u="none" strike="noStrike" cap="none" normalizeH="0" baseline="0" dirty="0" smtClean="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
                      </a:r>
                      <a:br>
                        <a:rPr kumimoji="0" lang="en-US" altLang="ja-JP" sz="2000" b="0" i="0" u="none" strike="noStrike" cap="none" normalizeH="0" baseline="0" dirty="0" smtClean="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br>
                      <a:r>
                        <a:rPr kumimoji="0" lang="ja-JP" altLang="en-US" sz="2000" b="0" i="0" u="none" strike="noStrike" cap="none" normalizeH="0" baseline="0" dirty="0" smtClean="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＋ベイズ</a:t>
                      </a:r>
                      <a:endParaRPr kumimoji="0" lang="en-US" altLang="ja-JP" sz="2000" b="0" i="0" u="none" strike="noStrike" cap="none" normalizeH="0" baseline="0" dirty="0" smtClean="0">
                        <a:ln>
                          <a:noFill/>
                        </a:ln>
                        <a:solidFill>
                          <a:srgbClr val="FFFFFF"/>
                        </a:solidFill>
                        <a:effectLst/>
                        <a:latin typeface="Helvetica Neue Bold Condensed" charset="0"/>
                        <a:ea typeface="ヒラギノ角ゴ ProN W6" charset="-128"/>
                        <a:cs typeface="ヒラギノ角ゴ ProN W6" charset="-128"/>
                        <a:sym typeface="Helvetica Neue Bold Condensed" charset="0"/>
                      </a:endParaRP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4D4D4D"/>
                    </a:solidFill>
                  </a:tcPr>
                </a:tc>
                <a:tc gridSpan="2">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000" b="0" i="0" u="none" strike="noStrike" cap="none" normalizeH="0" baseline="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Prediction</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9A9A9A"/>
                    </a:solidFill>
                  </a:tcPr>
                </a:tc>
                <a:tc hMerge="1">
                  <a:txBody>
                    <a:bodyPr/>
                    <a:lstStyle/>
                    <a:p>
                      <a:endParaRPr kumimoji="1" lang="ja-JP" altLang="en-US"/>
                    </a:p>
                  </a:txBody>
                  <a:tcPr/>
                </a:tc>
              </a:tr>
              <a:tr h="468053">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000" b="0" i="0" u="none" strike="noStrike" cap="none" normalizeH="0" baseline="0" dirty="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Actual</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4D4D4D"/>
                    </a:solid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000" b="0" i="0" u="none" strike="noStrike" cap="none" normalizeH="0" baseline="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not fault-prone</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9A9A9A"/>
                    </a:solid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000" b="0" i="0" u="none" strike="noStrike" cap="none" normalizeH="0" baseline="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fault-prone</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9A9A9A"/>
                    </a:solidFill>
                  </a:tcPr>
                </a:tc>
              </a:tr>
              <a:tr h="510336">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000" b="0" i="0" u="none" strike="noStrike" cap="none" normalizeH="0" baseline="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non-faulty</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4D4D4D"/>
                    </a:solid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000" b="0" i="0" u="none" strike="noStrike" cap="none" normalizeH="0" baseline="0" dirty="0" smtClean="0">
                          <a:ln>
                            <a:noFill/>
                          </a:ln>
                          <a:solidFill>
                            <a:schemeClr val="tx1"/>
                          </a:solidFill>
                          <a:effectLst/>
                          <a:latin typeface="Helvetica Neue Bold Condensed" charset="0"/>
                          <a:ea typeface="ヒラギノ角ゴ ProN W6" charset="-128"/>
                          <a:cs typeface="ヒラギノ角ゴ ProN W6" charset="-128"/>
                          <a:sym typeface="Helvetica Neue Bold Condensed" charset="0"/>
                        </a:rPr>
                        <a:t>6539</a:t>
                      </a:r>
                      <a:endParaRPr kumimoji="0" lang="en-US" altLang="ja-JP" sz="2000" b="0" i="0" u="none" strike="noStrike" cap="none" normalizeH="0" baseline="0" dirty="0">
                        <a:ln>
                          <a:noFill/>
                        </a:ln>
                        <a:solidFill>
                          <a:schemeClr val="tx1"/>
                        </a:solidFill>
                        <a:effectLst/>
                        <a:latin typeface="Helvetica Neue Bold Condensed" charset="0"/>
                        <a:ea typeface="ヒラギノ角ゴ ProN W6" charset="-128"/>
                        <a:cs typeface="ヒラギノ角ゴ ProN W6" charset="-128"/>
                        <a:sym typeface="Helvetica Neue Bold Condensed" charset="0"/>
                      </a:endParaRP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000" b="0" i="0" u="none" strike="noStrike" cap="none" normalizeH="0" baseline="0" dirty="0" smtClean="0">
                          <a:ln>
                            <a:noFill/>
                          </a:ln>
                          <a:solidFill>
                            <a:schemeClr val="tx1"/>
                          </a:solidFill>
                          <a:effectLst/>
                          <a:latin typeface="Helvetica Neue Bold Condensed" charset="0"/>
                          <a:ea typeface="ヒラギノ角ゴ ProN W6" charset="-128"/>
                          <a:cs typeface="ヒラギノ角ゴ ProN W6" charset="-128"/>
                          <a:sym typeface="Helvetica Neue Bold Condensed" charset="0"/>
                        </a:rPr>
                        <a:t>2486</a:t>
                      </a:r>
                      <a:endParaRPr kumimoji="0" lang="en-US" altLang="ja-JP" sz="2000" b="0" i="0" u="none" strike="noStrike" cap="none" normalizeH="0" baseline="0" dirty="0">
                        <a:ln>
                          <a:noFill/>
                        </a:ln>
                        <a:solidFill>
                          <a:schemeClr val="tx1"/>
                        </a:solidFill>
                        <a:effectLst/>
                        <a:latin typeface="Helvetica Neue Bold Condensed" charset="0"/>
                        <a:ea typeface="ヒラギノ角ゴ ProN W6" charset="-128"/>
                        <a:cs typeface="ヒラギノ角ゴ ProN W6" charset="-128"/>
                        <a:sym typeface="Helvetica Neue Bold Condensed" charset="0"/>
                      </a:endParaRP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r>
              <a:tr h="501970">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000" b="0" i="0" u="none" strike="noStrike" cap="none" normalizeH="0" baseline="0" dirty="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faulty</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4D4D4D"/>
                    </a:solid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000" b="0" i="0" u="none" strike="noStrike" cap="none" normalizeH="0" baseline="0" dirty="0" smtClean="0">
                          <a:ln>
                            <a:noFill/>
                          </a:ln>
                          <a:solidFill>
                            <a:schemeClr val="tx1"/>
                          </a:solidFill>
                          <a:effectLst/>
                          <a:latin typeface="Helvetica Neue Bold Condensed" charset="0"/>
                          <a:ea typeface="ヒラギノ角ゴ ProN W6" charset="-128"/>
                          <a:cs typeface="ヒラギノ角ゴ ProN W6" charset="-128"/>
                          <a:sym typeface="Helvetica Neue Bold Condensed" charset="0"/>
                        </a:rPr>
                        <a:t>594</a:t>
                      </a:r>
                      <a:endParaRPr kumimoji="0" lang="en-US" altLang="ja-JP" sz="2000" b="0" i="0" u="none" strike="noStrike" cap="none" normalizeH="0" baseline="0" dirty="0">
                        <a:ln>
                          <a:noFill/>
                        </a:ln>
                        <a:solidFill>
                          <a:schemeClr val="tx1"/>
                        </a:solidFill>
                        <a:effectLst/>
                        <a:latin typeface="Helvetica Neue Bold Condensed" charset="0"/>
                        <a:ea typeface="ヒラギノ角ゴ ProN W6" charset="-128"/>
                        <a:cs typeface="ヒラギノ角ゴ ProN W6" charset="-128"/>
                        <a:sym typeface="Helvetica Neue Bold Condensed" charset="0"/>
                      </a:endParaRP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000" b="0" i="0" u="none" strike="noStrike" cap="none" normalizeH="0" baseline="0" dirty="0" smtClean="0">
                          <a:ln>
                            <a:noFill/>
                          </a:ln>
                          <a:solidFill>
                            <a:schemeClr val="tx1"/>
                          </a:solidFill>
                          <a:effectLst/>
                          <a:latin typeface="Helvetica Neue Bold Condensed" charset="0"/>
                          <a:ea typeface="ヒラギノ角ゴ ProN W6" charset="-128"/>
                          <a:cs typeface="ヒラギノ角ゴ ProN W6" charset="-128"/>
                          <a:sym typeface="Helvetica Neue Bold Condensed" charset="0"/>
                        </a:rPr>
                        <a:t>974</a:t>
                      </a:r>
                      <a:endParaRPr kumimoji="0" lang="en-US" altLang="ja-JP" sz="2000" b="0" i="0" u="none" strike="noStrike" cap="none" normalizeH="0" baseline="0" dirty="0">
                        <a:ln>
                          <a:noFill/>
                        </a:ln>
                        <a:solidFill>
                          <a:schemeClr val="tx1"/>
                        </a:solidFill>
                        <a:effectLst/>
                        <a:latin typeface="Helvetica Neue Bold Condensed" charset="0"/>
                        <a:ea typeface="ヒラギノ角ゴ ProN W6" charset="-128"/>
                        <a:cs typeface="ヒラギノ角ゴ ProN W6" charset="-128"/>
                        <a:sym typeface="Helvetica Neue Bold Condensed" charset="0"/>
                      </a:endParaRP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r>
            </a:tbl>
          </a:graphicData>
        </a:graphic>
      </p:graphicFrame>
    </p:spTree>
  </p:cSld>
  <p:clrMapOvr>
    <a:masterClrMapping/>
  </p:clrMapOvr>
  <p:transition spd="slow">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3" name="スライド番号プレースホルダ 3"/>
          <p:cNvSpPr>
            <a:spLocks noGrp="1"/>
          </p:cNvSpPr>
          <p:nvPr>
            <p:ph type="sldNum" sz="quarter" idx="10"/>
          </p:nvPr>
        </p:nvSpPr>
        <p:spPr/>
        <p:txBody>
          <a:bodyPr/>
          <a:lstStyle/>
          <a:p>
            <a:fld id="{21E6B229-93B2-364B-822D-F88FCBC97F8B}" type="slidenum">
              <a:rPr lang="en-US" altLang="ja-JP"/>
              <a:pPr/>
              <a:t>34</a:t>
            </a:fld>
            <a:endParaRPr lang="en-US" altLang="ja-JP"/>
          </a:p>
        </p:txBody>
      </p:sp>
      <p:sp>
        <p:nvSpPr>
          <p:cNvPr id="29697" name="Rectangle 1"/>
          <p:cNvSpPr>
            <a:spLocks noGrp="1" noChangeArrowheads="1"/>
          </p:cNvSpPr>
          <p:nvPr>
            <p:ph type="title"/>
          </p:nvPr>
        </p:nvSpPr>
        <p:spPr>
          <a:ln/>
        </p:spPr>
        <p:txBody>
          <a:bodyPr/>
          <a:lstStyle/>
          <a:p>
            <a:r>
              <a:rPr lang="ja-JP" altLang="en-US" dirty="0" smtClean="0"/>
              <a:t>比較実験の結果</a:t>
            </a:r>
            <a:endParaRPr lang="en-US" altLang="ja-JP" dirty="0"/>
          </a:p>
        </p:txBody>
      </p:sp>
      <p:graphicFrame>
        <p:nvGraphicFramePr>
          <p:cNvPr id="29698" name="Group 2"/>
          <p:cNvGraphicFramePr>
            <a:graphicFrameLocks noGrp="1"/>
          </p:cNvGraphicFramePr>
          <p:nvPr/>
        </p:nvGraphicFramePr>
        <p:xfrm>
          <a:off x="889000" y="3543300"/>
          <a:ext cx="8342313" cy="2955925"/>
        </p:xfrm>
        <a:graphic>
          <a:graphicData uri="http://schemas.openxmlformats.org/drawingml/2006/table">
            <a:tbl>
              <a:tblPr/>
              <a:tblGrid>
                <a:gridCol w="2246313"/>
                <a:gridCol w="1963737"/>
                <a:gridCol w="2001838"/>
                <a:gridCol w="2130425"/>
              </a:tblGrid>
              <a:tr h="1292225">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ja-JP" altLang="en-US" sz="2000" b="0" i="0" u="none" strike="noStrike" cap="none" normalizeH="0" baseline="0" dirty="0" smtClean="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モデル</a:t>
                      </a:r>
                      <a:endParaRPr kumimoji="0" lang="en-US" altLang="ja-JP" sz="2000" b="0" i="0" u="none" strike="noStrike" cap="none" normalizeH="0" baseline="0" dirty="0">
                        <a:ln>
                          <a:noFill/>
                        </a:ln>
                        <a:solidFill>
                          <a:srgbClr val="FFFFFF"/>
                        </a:solidFill>
                        <a:effectLst/>
                        <a:latin typeface="Helvetica Neue Bold Condensed" charset="0"/>
                        <a:ea typeface="ヒラギノ角ゴ ProN W6" charset="-128"/>
                        <a:cs typeface="ヒラギノ角ゴ ProN W6" charset="-128"/>
                        <a:sym typeface="Helvetica Neue Bold Condensed" charset="0"/>
                      </a:endParaRP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4D4D4D"/>
                    </a:solid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 pos="914400" algn="l"/>
                        </a:tabLst>
                      </a:pPr>
                      <a:r>
                        <a:rPr kumimoji="0" lang="ja-JP" altLang="en-US" sz="2000" b="0" i="0" u="none" strike="noStrike" cap="none" normalizeH="0" baseline="0" dirty="0" smtClean="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適合率</a:t>
                      </a:r>
                      <a:endParaRPr kumimoji="0" lang="en-US" altLang="ja-JP" sz="2000" b="0" i="0" u="none" strike="noStrike" cap="none" normalizeH="0" baseline="0" dirty="0" smtClean="0">
                        <a:ln>
                          <a:noFill/>
                        </a:ln>
                        <a:solidFill>
                          <a:srgbClr val="FFFFFF"/>
                        </a:solidFill>
                        <a:effectLst/>
                        <a:latin typeface="Helvetica Neue Bold Condensed" charset="0"/>
                        <a:ea typeface="ヒラギノ角ゴ ProN W6" charset="-128"/>
                        <a:cs typeface="ヒラギノ角ゴ ProN W6" charset="-128"/>
                        <a:sym typeface="Helvetica Neue Bold Condensed" charset="0"/>
                      </a:endParaRPr>
                    </a:p>
                    <a:p>
                      <a:pPr marL="0" marR="0" lvl="0" indent="0" algn="ctr" defTabSz="914400" rtl="0" eaLnBrk="1" fontAlgn="base" latinLnBrk="0" hangingPunct="1">
                        <a:lnSpc>
                          <a:spcPct val="100000"/>
                        </a:lnSpc>
                        <a:spcBef>
                          <a:spcPct val="0"/>
                        </a:spcBef>
                        <a:spcAft>
                          <a:spcPct val="0"/>
                        </a:spcAft>
                        <a:buClrTx/>
                        <a:buSzPct val="52000"/>
                        <a:buFontTx/>
                        <a:buNone/>
                        <a:tabLst>
                          <a:tab pos="914400" algn="l"/>
                          <a:tab pos="914400" algn="l"/>
                        </a:tabLst>
                      </a:pPr>
                      <a:r>
                        <a:rPr kumimoji="0" lang="en-US" altLang="ja-JP" sz="1400" b="0" i="0" u="none" strike="noStrike" cap="none" normalizeH="0" baseline="0" dirty="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N4/(N2+N4)</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9A9A9A"/>
                    </a:solid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 pos="914400" algn="l"/>
                        </a:tabLst>
                      </a:pPr>
                      <a:r>
                        <a:rPr kumimoji="0" lang="ja-JP" altLang="en-US" sz="2000" b="0" i="0" u="none" strike="noStrike" cap="none" normalizeH="0" baseline="0" dirty="0" smtClean="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再現率</a:t>
                      </a:r>
                      <a:endParaRPr kumimoji="0" lang="en-US" altLang="ja-JP" sz="2000" b="0" i="0" u="none" strike="noStrike" cap="none" normalizeH="0" baseline="0" dirty="0" smtClean="0">
                        <a:ln>
                          <a:noFill/>
                        </a:ln>
                        <a:solidFill>
                          <a:srgbClr val="FFFFFF"/>
                        </a:solidFill>
                        <a:effectLst/>
                        <a:latin typeface="Helvetica Neue Bold Condensed" charset="0"/>
                        <a:ea typeface="ヒラギノ角ゴ ProN W6" charset="-128"/>
                        <a:cs typeface="ヒラギノ角ゴ ProN W6" charset="-128"/>
                        <a:sym typeface="Helvetica Neue Bold Condensed" charset="0"/>
                      </a:endParaRPr>
                    </a:p>
                    <a:p>
                      <a:pPr marL="0" marR="0" lvl="0" indent="0" algn="ctr" defTabSz="914400" rtl="0" eaLnBrk="1" fontAlgn="base" latinLnBrk="0" hangingPunct="1">
                        <a:lnSpc>
                          <a:spcPct val="100000"/>
                        </a:lnSpc>
                        <a:spcBef>
                          <a:spcPct val="0"/>
                        </a:spcBef>
                        <a:spcAft>
                          <a:spcPct val="0"/>
                        </a:spcAft>
                        <a:buClrTx/>
                        <a:buSzPct val="52000"/>
                        <a:buFontTx/>
                        <a:buNone/>
                        <a:tabLst>
                          <a:tab pos="914400" algn="l"/>
                          <a:tab pos="914400" algn="l"/>
                        </a:tabLst>
                      </a:pPr>
                      <a:r>
                        <a:rPr kumimoji="0" lang="en-US" altLang="ja-JP" sz="1400" b="0" i="0" u="none" strike="noStrike" cap="none" normalizeH="0" baseline="0" dirty="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N4/(N3+N4)</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9A9A9A"/>
                    </a:solid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 pos="914400" algn="l"/>
                        </a:tabLst>
                      </a:pPr>
                      <a:r>
                        <a:rPr kumimoji="0" lang="en-US" altLang="ja-JP" sz="2000" b="0" i="0" u="none" strike="noStrike" cap="none" normalizeH="0" baseline="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F1</a:t>
                      </a:r>
                      <a:r>
                        <a:rPr kumimoji="0" lang="en-US" altLang="ja-JP" sz="1400" b="0" i="0" u="none" strike="noStrike" cap="none" normalizeH="0" baseline="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 </a:t>
                      </a:r>
                    </a:p>
                    <a:p>
                      <a:pPr marL="0" marR="0" lvl="0" indent="0" algn="ctr" defTabSz="914400" rtl="0" eaLnBrk="1" fontAlgn="base" latinLnBrk="0" hangingPunct="1">
                        <a:lnSpc>
                          <a:spcPct val="100000"/>
                        </a:lnSpc>
                        <a:spcBef>
                          <a:spcPct val="0"/>
                        </a:spcBef>
                        <a:spcAft>
                          <a:spcPct val="0"/>
                        </a:spcAft>
                        <a:buClrTx/>
                        <a:buSzPct val="52000"/>
                        <a:buFontTx/>
                        <a:buNone/>
                        <a:tabLst>
                          <a:tab pos="914400" algn="l"/>
                          <a:tab pos="914400" algn="l"/>
                        </a:tabLst>
                      </a:pPr>
                      <a:r>
                        <a:rPr kumimoji="0" lang="en-US" altLang="ja-JP" sz="1400" b="0" i="0" u="none" strike="noStrike" cap="none" normalizeH="0" baseline="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2*pre.*rec./(pre.+rec.)</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9A9A9A"/>
                    </a:solidFill>
                  </a:tcPr>
                </a:tc>
              </a:tr>
              <a:tr h="800100">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ja-JP" altLang="en-US" sz="2000" b="0" i="0" u="none" strike="noStrike" cap="none" normalizeH="0" baseline="0" dirty="0" smtClean="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規模・複雑度＋ロジスティック回帰</a:t>
                      </a:r>
                      <a:endParaRPr kumimoji="0" lang="en-US" altLang="ja-JP" sz="2000" b="0" i="0" u="none" strike="noStrike" cap="none" normalizeH="0" baseline="0" dirty="0">
                        <a:ln>
                          <a:noFill/>
                        </a:ln>
                        <a:solidFill>
                          <a:srgbClr val="FFFFFF"/>
                        </a:solidFill>
                        <a:effectLst/>
                        <a:latin typeface="Helvetica Neue Bold Condensed" charset="0"/>
                        <a:ea typeface="ヒラギノ角ゴ ProN W6" charset="-128"/>
                        <a:cs typeface="ヒラギノ角ゴ ProN W6" charset="-128"/>
                        <a:sym typeface="Helvetica Neue Bold Condensed" charset="0"/>
                      </a:endParaRP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4D4D4D"/>
                    </a:solid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000" b="0" i="0" u="none" strike="noStrike" cap="none" normalizeH="0" baseline="0">
                          <a:ln>
                            <a:noFill/>
                          </a:ln>
                          <a:solidFill>
                            <a:srgbClr val="FF2712"/>
                          </a:solidFill>
                          <a:effectLst/>
                          <a:latin typeface="Helvetica Neue Bold Condensed" charset="0"/>
                          <a:ea typeface="ヒラギノ角ゴ ProN W6" charset="-128"/>
                          <a:cs typeface="ヒラギノ角ゴ ProN W6" charset="-128"/>
                          <a:sym typeface="Helvetica Neue Bold Condensed" charset="0"/>
                        </a:rPr>
                        <a:t>0.717</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000" b="0" i="0" u="none" strike="noStrike" cap="none" normalizeH="0" baseline="0">
                          <a:ln>
                            <a:noFill/>
                          </a:ln>
                          <a:solidFill>
                            <a:schemeClr val="tx1"/>
                          </a:solidFill>
                          <a:effectLst/>
                          <a:latin typeface="Helvetica Neue Bold Condensed" charset="0"/>
                          <a:ea typeface="ヒラギノ角ゴ ProN W6" charset="-128"/>
                          <a:cs typeface="ヒラギノ角ゴ ProN W6" charset="-128"/>
                          <a:sym typeface="Helvetica Neue Bold Condensed" charset="0"/>
                        </a:rPr>
                        <a:t>0.139</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000" b="0" i="0" u="none" strike="noStrike" cap="none" normalizeH="0" baseline="0">
                          <a:ln>
                            <a:noFill/>
                          </a:ln>
                          <a:solidFill>
                            <a:schemeClr val="tx1"/>
                          </a:solidFill>
                          <a:effectLst/>
                          <a:latin typeface="Helvetica Neue Bold Condensed" charset="0"/>
                          <a:ea typeface="ヒラギノ角ゴ ProN W6" charset="-128"/>
                          <a:cs typeface="ヒラギノ角ゴ ProN W6" charset="-128"/>
                          <a:sym typeface="Helvetica Neue Bold Condensed" charset="0"/>
                        </a:rPr>
                        <a:t>0.233</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r>
              <a:tr h="863600">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ja-JP" altLang="en-US" sz="2000" b="0" i="0" u="none" strike="noStrike" cap="none" normalizeH="0" baseline="0" dirty="0" smtClean="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テキスト＋ベイズ</a:t>
                      </a:r>
                      <a:endParaRPr kumimoji="0" lang="en-US" altLang="ja-JP" sz="2000" b="0" i="0" u="none" strike="noStrike" cap="none" normalizeH="0" baseline="0" dirty="0">
                        <a:ln>
                          <a:noFill/>
                        </a:ln>
                        <a:solidFill>
                          <a:srgbClr val="FFFFFF"/>
                        </a:solidFill>
                        <a:effectLst/>
                        <a:latin typeface="Helvetica Neue Bold Condensed" charset="0"/>
                        <a:ea typeface="ヒラギノ角ゴ ProN W6" charset="-128"/>
                        <a:cs typeface="ヒラギノ角ゴ ProN W6" charset="-128"/>
                        <a:sym typeface="Helvetica Neue Bold Condensed" charset="0"/>
                      </a:endParaRP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4D4D4D"/>
                    </a:solid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000" b="0" i="0" u="none" strike="noStrike" cap="none" normalizeH="0" baseline="0">
                          <a:ln>
                            <a:noFill/>
                          </a:ln>
                          <a:solidFill>
                            <a:srgbClr val="1A1A1A"/>
                          </a:solidFill>
                          <a:effectLst/>
                          <a:latin typeface="Helvetica Neue Bold Condensed" charset="0"/>
                          <a:ea typeface="ヒラギノ角ゴ ProN W6" charset="-128"/>
                          <a:cs typeface="ヒラギノ角ゴ ProN W6" charset="-128"/>
                          <a:sym typeface="Helvetica Neue Bold Condensed" charset="0"/>
                        </a:rPr>
                        <a:t>0.282</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000" b="0" i="0" u="none" strike="noStrike" cap="none" normalizeH="0" baseline="0">
                          <a:ln>
                            <a:noFill/>
                          </a:ln>
                          <a:solidFill>
                            <a:srgbClr val="D90B00"/>
                          </a:solidFill>
                          <a:effectLst/>
                          <a:latin typeface="Helvetica Neue Bold Condensed" charset="0"/>
                          <a:ea typeface="ヒラギノ角ゴ ProN W6" charset="-128"/>
                          <a:cs typeface="ヒラギノ角ゴ ProN W6" charset="-128"/>
                          <a:sym typeface="Helvetica Neue Bold Condensed" charset="0"/>
                        </a:rPr>
                        <a:t>0.621</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2000" b="0" i="0" u="none" strike="noStrike" cap="none" normalizeH="0" baseline="0" dirty="0">
                          <a:ln>
                            <a:noFill/>
                          </a:ln>
                          <a:solidFill>
                            <a:srgbClr val="D90B00"/>
                          </a:solidFill>
                          <a:effectLst/>
                          <a:latin typeface="Helvetica Neue Bold Condensed" charset="0"/>
                          <a:ea typeface="ヒラギノ角ゴ ProN W6" charset="-128"/>
                          <a:cs typeface="ヒラギノ角ゴ ProN W6" charset="-128"/>
                          <a:sym typeface="Helvetica Neue Bold Condensed" charset="0"/>
                        </a:rPr>
                        <a:t>0.387</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r>
            </a:tbl>
          </a:graphicData>
        </a:graphic>
      </p:graphicFrame>
      <p:graphicFrame>
        <p:nvGraphicFramePr>
          <p:cNvPr id="29742" name="Group 46"/>
          <p:cNvGraphicFramePr>
            <a:graphicFrameLocks noGrp="1"/>
          </p:cNvGraphicFramePr>
          <p:nvPr/>
        </p:nvGraphicFramePr>
        <p:xfrm>
          <a:off x="4000500" y="1663700"/>
          <a:ext cx="5183188" cy="1433513"/>
        </p:xfrm>
        <a:graphic>
          <a:graphicData uri="http://schemas.openxmlformats.org/drawingml/2006/table">
            <a:tbl>
              <a:tblPr/>
              <a:tblGrid>
                <a:gridCol w="2125663"/>
                <a:gridCol w="1536700"/>
                <a:gridCol w="1520825"/>
              </a:tblGrid>
              <a:tr h="358775">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endParaRPr kumimoji="0" lang="ja-JP" altLang="en-US" sz="1400" b="0" i="0" u="none" strike="noStrike" cap="none" normalizeH="0" baseline="0">
                        <a:ln>
                          <a:noFill/>
                        </a:ln>
                        <a:solidFill>
                          <a:srgbClr val="FFFFFF"/>
                        </a:solidFill>
                        <a:effectLst/>
                        <a:latin typeface="Helvetica Neue Bold Condensed" charset="0"/>
                        <a:ea typeface="ヒラギノ角ゴ ProN W6" charset="-128"/>
                        <a:cs typeface="ヒラギノ角ゴ ProN W6" charset="-128"/>
                        <a:sym typeface="Helvetica Neue Bold Condensed" charset="0"/>
                      </a:endParaRP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4D4D4D"/>
                    </a:solidFill>
                  </a:tcPr>
                </a:tc>
                <a:tc gridSpan="2">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1400" b="0" i="0" u="none" strike="noStrike" cap="none" normalizeH="0" baseline="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Prediction</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9A9A9A"/>
                    </a:solidFill>
                  </a:tcPr>
                </a:tc>
                <a:tc hMerge="1">
                  <a:txBody>
                    <a:bodyPr/>
                    <a:lstStyle/>
                    <a:p>
                      <a:endParaRPr kumimoji="1" lang="ja-JP" altLang="en-US"/>
                    </a:p>
                  </a:txBody>
                  <a:tcPr/>
                </a:tc>
              </a:tr>
              <a:tr h="358775">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1400" b="0" i="0" u="none" strike="noStrike" cap="none" normalizeH="0" baseline="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Actual</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4D4D4D"/>
                    </a:solid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1400" b="0" i="0" u="none" strike="noStrike" cap="none" normalizeH="0" baseline="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not fault-prone</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9A9A9A"/>
                    </a:solid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1400" b="0" i="0" u="none" strike="noStrike" cap="none" normalizeH="0" baseline="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fault-prone</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9A9A9A"/>
                    </a:solidFill>
                  </a:tcPr>
                </a:tc>
              </a:tr>
              <a:tr h="387350">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1400" b="0" i="0" u="none" strike="noStrike" cap="none" normalizeH="0" baseline="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non-faulty</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4D4D4D"/>
                    </a:solid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1400" b="0" i="0" u="none" strike="noStrike" cap="none" normalizeH="0" baseline="0">
                          <a:ln>
                            <a:noFill/>
                          </a:ln>
                          <a:solidFill>
                            <a:schemeClr val="tx1"/>
                          </a:solidFill>
                          <a:effectLst/>
                          <a:latin typeface="Helvetica Neue Bold Condensed" charset="0"/>
                          <a:ea typeface="ヒラギノ角ゴ ProN W6" charset="-128"/>
                          <a:cs typeface="ヒラギノ角ゴ ProN W6" charset="-128"/>
                          <a:sym typeface="Helvetica Neue Bold Condensed" charset="0"/>
                        </a:rPr>
                        <a:t>N1</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1400" b="0" i="0" u="none" strike="noStrike" cap="none" normalizeH="0" baseline="0">
                          <a:ln>
                            <a:noFill/>
                          </a:ln>
                          <a:solidFill>
                            <a:schemeClr val="tx1"/>
                          </a:solidFill>
                          <a:effectLst/>
                          <a:latin typeface="Helvetica Neue Bold Condensed" charset="0"/>
                          <a:ea typeface="ヒラギノ角ゴ ProN W6" charset="-128"/>
                          <a:cs typeface="ヒラギノ角ゴ ProN W6" charset="-128"/>
                          <a:sym typeface="Helvetica Neue Bold Condensed" charset="0"/>
                        </a:rPr>
                        <a:t>N2</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r>
              <a:tr h="328613">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1400" b="0" i="0" u="none" strike="noStrike" cap="none" normalizeH="0" baseline="0">
                          <a:ln>
                            <a:noFill/>
                          </a:ln>
                          <a:solidFill>
                            <a:srgbClr val="FFFFFF"/>
                          </a:solidFill>
                          <a:effectLst/>
                          <a:latin typeface="Helvetica Neue Bold Condensed" charset="0"/>
                          <a:ea typeface="ヒラギノ角ゴ ProN W6" charset="-128"/>
                          <a:cs typeface="ヒラギノ角ゴ ProN W6" charset="-128"/>
                          <a:sym typeface="Helvetica Neue Bold Condensed" charset="0"/>
                        </a:rPr>
                        <a:t>faulty</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solidFill>
                      <a:srgbClr val="4D4D4D"/>
                    </a:solid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1400" b="0" i="0" u="none" strike="noStrike" cap="none" normalizeH="0" baseline="0">
                          <a:ln>
                            <a:noFill/>
                          </a:ln>
                          <a:solidFill>
                            <a:schemeClr val="tx1"/>
                          </a:solidFill>
                          <a:effectLst/>
                          <a:latin typeface="Helvetica Neue Bold Condensed" charset="0"/>
                          <a:ea typeface="ヒラギノ角ゴ ProN W6" charset="-128"/>
                          <a:cs typeface="ヒラギノ角ゴ ProN W6" charset="-128"/>
                          <a:sym typeface="Helvetica Neue Bold Condensed" charset="0"/>
                        </a:rPr>
                        <a:t>N3</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c>
                  <a:txBody>
                    <a:bodyPr/>
                    <a:lstStyle/>
                    <a:p>
                      <a:pPr marL="0" marR="0" lvl="0" indent="0" algn="ctr" defTabSz="914400" rtl="0" eaLnBrk="1" fontAlgn="base" latinLnBrk="0" hangingPunct="1">
                        <a:lnSpc>
                          <a:spcPct val="100000"/>
                        </a:lnSpc>
                        <a:spcBef>
                          <a:spcPct val="0"/>
                        </a:spcBef>
                        <a:spcAft>
                          <a:spcPct val="0"/>
                        </a:spcAft>
                        <a:buClrTx/>
                        <a:buSzPct val="52000"/>
                        <a:buFontTx/>
                        <a:buNone/>
                        <a:tabLst>
                          <a:tab pos="914400" algn="l"/>
                        </a:tabLst>
                      </a:pPr>
                      <a:r>
                        <a:rPr kumimoji="0" lang="en-US" altLang="ja-JP" sz="1400" b="0" i="0" u="none" strike="noStrike" cap="none" normalizeH="0" baseline="0">
                          <a:ln>
                            <a:noFill/>
                          </a:ln>
                          <a:solidFill>
                            <a:schemeClr val="tx1"/>
                          </a:solidFill>
                          <a:effectLst/>
                          <a:latin typeface="Helvetica Neue Bold Condensed" charset="0"/>
                          <a:ea typeface="ヒラギノ角ゴ ProN W6" charset="-128"/>
                          <a:cs typeface="ヒラギノ角ゴ ProN W6" charset="-128"/>
                          <a:sym typeface="Helvetica Neue Bold Condensed" charset="0"/>
                        </a:rPr>
                        <a:t>N4</a:t>
                      </a:r>
                    </a:p>
                  </a:txBody>
                  <a:tcPr marL="38100" marR="38100" marT="38100" marB="38100" anchor="ctr" horzOverflow="overflow">
                    <a:lnL w="12700" cap="flat" cmpd="sng" algn="ctr">
                      <a:solidFill>
                        <a:srgbClr val="949694"/>
                      </a:solidFill>
                      <a:prstDash val="solid"/>
                      <a:round/>
                      <a:headEnd type="none" w="med" len="med"/>
                      <a:tailEnd type="none" w="med" len="med"/>
                    </a:lnL>
                    <a:lnR w="12700" cap="flat" cmpd="sng" algn="ctr">
                      <a:solidFill>
                        <a:srgbClr val="949694"/>
                      </a:solidFill>
                      <a:prstDash val="solid"/>
                      <a:round/>
                      <a:headEnd type="none" w="med" len="med"/>
                      <a:tailEnd type="none" w="med" len="med"/>
                    </a:lnR>
                    <a:lnT w="12700" cap="flat" cmpd="sng" algn="ctr">
                      <a:solidFill>
                        <a:srgbClr val="949694"/>
                      </a:solidFill>
                      <a:prstDash val="solid"/>
                      <a:round/>
                      <a:headEnd type="none" w="med" len="med"/>
                      <a:tailEnd type="none" w="med" len="med"/>
                    </a:lnT>
                    <a:lnB w="12700" cap="flat" cmpd="sng" algn="ctr">
                      <a:solidFill>
                        <a:srgbClr val="949694"/>
                      </a:solidFill>
                      <a:prstDash val="solid"/>
                      <a:round/>
                      <a:headEnd type="none" w="med" len="med"/>
                      <a:tailEnd type="none" w="med" len="med"/>
                    </a:lnB>
                    <a:lnTlToBr>
                      <a:noFill/>
                    </a:lnTlToBr>
                    <a:lnBlToTr>
                      <a:noFill/>
                    </a:lnBlToTr>
                    <a:blipFill dpi="0" rotWithShape="0">
                      <a:blip r:embed="rId3"/>
                      <a:srcRect/>
                      <a:tile tx="0" ty="0" sx="100000" sy="100000" flip="none" algn="tl"/>
                    </a:blipFill>
                  </a:tcPr>
                </a:tc>
              </a:tr>
            </a:tbl>
          </a:graphicData>
        </a:graphic>
      </p:graphicFrame>
      <p:sp>
        <p:nvSpPr>
          <p:cNvPr id="29783" name="AutoShape 87"/>
          <p:cNvSpPr>
            <a:spLocks/>
          </p:cNvSpPr>
          <p:nvPr/>
        </p:nvSpPr>
        <p:spPr bwMode="auto">
          <a:xfrm>
            <a:off x="774700" y="3073400"/>
            <a:ext cx="2882900" cy="1270000"/>
          </a:xfrm>
          <a:custGeom>
            <a:avLst/>
            <a:gdLst>
              <a:gd name="T0" fmla="*/ 10800 w 20178"/>
              <a:gd name="T1" fmla="*/ 10800 h 13671"/>
            </a:gdLst>
            <a:ahLst/>
            <a:cxnLst>
              <a:cxn ang="0">
                <a:pos x="T0" y="T1"/>
              </a:cxn>
            </a:cxnLst>
            <a:rect l="0" t="0" r="r" b="b"/>
            <a:pathLst>
              <a:path w="20178" h="13671">
                <a:moveTo>
                  <a:pt x="1778" y="0"/>
                </a:moveTo>
                <a:cubicBezTo>
                  <a:pt x="796" y="0"/>
                  <a:pt x="0" y="1224"/>
                  <a:pt x="0" y="2734"/>
                </a:cubicBezTo>
                <a:lnTo>
                  <a:pt x="0" y="10937"/>
                </a:lnTo>
                <a:cubicBezTo>
                  <a:pt x="0" y="12447"/>
                  <a:pt x="796" y="13671"/>
                  <a:pt x="1778" y="13671"/>
                </a:cubicBezTo>
                <a:lnTo>
                  <a:pt x="18400" y="13671"/>
                </a:lnTo>
                <a:cubicBezTo>
                  <a:pt x="18482" y="13671"/>
                  <a:pt x="18560" y="13649"/>
                  <a:pt x="18639" y="13632"/>
                </a:cubicBezTo>
                <a:lnTo>
                  <a:pt x="21600" y="21600"/>
                </a:lnTo>
                <a:lnTo>
                  <a:pt x="19581" y="12970"/>
                </a:lnTo>
                <a:cubicBezTo>
                  <a:pt x="19945" y="12470"/>
                  <a:pt x="20178" y="11747"/>
                  <a:pt x="20178" y="10937"/>
                </a:cubicBezTo>
                <a:lnTo>
                  <a:pt x="20178" y="2734"/>
                </a:lnTo>
                <a:cubicBezTo>
                  <a:pt x="20178" y="1224"/>
                  <a:pt x="19382" y="0"/>
                  <a:pt x="18400" y="0"/>
                </a:cubicBezTo>
                <a:lnTo>
                  <a:pt x="1778" y="0"/>
                </a:lnTo>
                <a:close/>
                <a:moveTo>
                  <a:pt x="1778" y="0"/>
                </a:moveTo>
              </a:path>
            </a:pathLst>
          </a:custGeom>
          <a:solidFill>
            <a:schemeClr val="accent1">
              <a:alpha val="86665"/>
            </a:schemeClr>
          </a:solidFill>
          <a:ln w="25400" cap="flat">
            <a:solidFill>
              <a:srgbClr val="333333"/>
            </a:solidFill>
            <a:prstDash val="solid"/>
            <a:miter lim="800000"/>
            <a:headEnd type="none" w="med" len="med"/>
            <a:tailEnd type="none" w="med" len="med"/>
          </a:ln>
        </p:spPr>
        <p:txBody>
          <a:bodyPr lIns="0" tIns="0" rIns="0" bIns="0" anchor="ctr">
            <a:prstTxWarp prst="textNoShape">
              <a:avLst/>
            </a:prstTxWarp>
          </a:bodyPr>
          <a:lstStyle/>
          <a:p>
            <a:r>
              <a:rPr lang="ja-JP" altLang="en-US" sz="1800" dirty="0" smtClean="0">
                <a:solidFill>
                  <a:srgbClr val="FFFFFF"/>
                </a:solidFill>
                <a:effectLst>
                  <a:outerShdw blurRad="38100" dist="38100" dir="2700000" algn="tl">
                    <a:srgbClr val="000000"/>
                  </a:outerShdw>
                </a:effectLst>
                <a:latin typeface="Helvetica Neue" charset="0"/>
                <a:ea typeface="Helvetica Neue" charset="0"/>
                <a:cs typeface="Helvetica Neue" charset="0"/>
                <a:sym typeface="Helvetica Neue" charset="0"/>
              </a:rPr>
              <a:t>従来手法では高い適合率を示す．</a:t>
            </a:r>
            <a:endParaRPr lang="en-US" altLang="ja-JP" sz="1800" dirty="0">
              <a:solidFill>
                <a:srgbClr val="FFFFFF"/>
              </a:solidFill>
              <a:effectLst>
                <a:outerShdw blurRad="38100" dist="38100" dir="2700000" algn="tl">
                  <a:srgbClr val="000000"/>
                </a:outerShdw>
              </a:effectLst>
              <a:latin typeface="Helvetica Neue" charset="0"/>
              <a:ea typeface="Helvetica Neue" charset="0"/>
              <a:cs typeface="Helvetica Neue" charset="0"/>
              <a:sym typeface="Helvetica Neue" charset="0"/>
            </a:endParaRPr>
          </a:p>
        </p:txBody>
      </p:sp>
      <p:sp>
        <p:nvSpPr>
          <p:cNvPr id="29784" name="AutoShape 88"/>
          <p:cNvSpPr>
            <a:spLocks/>
          </p:cNvSpPr>
          <p:nvPr/>
        </p:nvSpPr>
        <p:spPr bwMode="auto">
          <a:xfrm>
            <a:off x="6400800" y="3073400"/>
            <a:ext cx="2882900" cy="1270000"/>
          </a:xfrm>
          <a:custGeom>
            <a:avLst/>
            <a:gdLst>
              <a:gd name="T0" fmla="+- 0 10800 998"/>
              <a:gd name="T1" fmla="*/ T0 w 20602"/>
              <a:gd name="T2" fmla="*/ 10800 h 9730"/>
            </a:gdLst>
            <a:ahLst/>
            <a:cxnLst>
              <a:cxn ang="0">
                <a:pos x="T1" y="T2"/>
              </a:cxn>
            </a:cxnLst>
            <a:rect l="0" t="0" r="r" b="b"/>
            <a:pathLst>
              <a:path w="20602" h="9730">
                <a:moveTo>
                  <a:pt x="1815" y="0"/>
                </a:moveTo>
                <a:cubicBezTo>
                  <a:pt x="813" y="0"/>
                  <a:pt x="0" y="871"/>
                  <a:pt x="0" y="1946"/>
                </a:cubicBezTo>
                <a:lnTo>
                  <a:pt x="0" y="7784"/>
                </a:lnTo>
                <a:cubicBezTo>
                  <a:pt x="0" y="8514"/>
                  <a:pt x="379" y="9144"/>
                  <a:pt x="933" y="9477"/>
                </a:cubicBezTo>
                <a:lnTo>
                  <a:pt x="-998" y="21600"/>
                </a:lnTo>
                <a:lnTo>
                  <a:pt x="1957" y="9730"/>
                </a:lnTo>
                <a:lnTo>
                  <a:pt x="18787" y="9730"/>
                </a:lnTo>
                <a:cubicBezTo>
                  <a:pt x="19789" y="9730"/>
                  <a:pt x="20602" y="8859"/>
                  <a:pt x="20602" y="7784"/>
                </a:cubicBezTo>
                <a:lnTo>
                  <a:pt x="20602" y="1946"/>
                </a:lnTo>
                <a:cubicBezTo>
                  <a:pt x="20602" y="871"/>
                  <a:pt x="19789" y="0"/>
                  <a:pt x="18787" y="0"/>
                </a:cubicBezTo>
                <a:lnTo>
                  <a:pt x="1815" y="0"/>
                </a:lnTo>
                <a:close/>
                <a:moveTo>
                  <a:pt x="1815" y="0"/>
                </a:moveTo>
              </a:path>
            </a:pathLst>
          </a:custGeom>
          <a:solidFill>
            <a:schemeClr val="accent1">
              <a:alpha val="86665"/>
            </a:schemeClr>
          </a:solidFill>
          <a:ln w="25400" cap="flat">
            <a:solidFill>
              <a:srgbClr val="333333"/>
            </a:solidFill>
            <a:prstDash val="solid"/>
            <a:miter lim="800000"/>
            <a:headEnd type="none" w="med" len="med"/>
            <a:tailEnd type="none" w="med" len="med"/>
          </a:ln>
        </p:spPr>
        <p:txBody>
          <a:bodyPr lIns="0" tIns="0" rIns="0" bIns="0" anchor="ctr">
            <a:prstTxWarp prst="textNoShape">
              <a:avLst/>
            </a:prstTxWarp>
          </a:bodyPr>
          <a:lstStyle/>
          <a:p>
            <a:r>
              <a:rPr lang="ja-JP" altLang="en-US" sz="1800" dirty="0" smtClean="0">
                <a:solidFill>
                  <a:srgbClr val="FFFFFF"/>
                </a:solidFill>
                <a:effectLst>
                  <a:outerShdw blurRad="38100" dist="38100" dir="2700000" algn="tl">
                    <a:srgbClr val="000000"/>
                  </a:outerShdw>
                </a:effectLst>
                <a:latin typeface="Helvetica Neue" charset="0"/>
                <a:ea typeface="Helvetica Neue" charset="0"/>
                <a:cs typeface="Helvetica Neue" charset="0"/>
                <a:sym typeface="Helvetica Neue" charset="0"/>
              </a:rPr>
              <a:t>提案手法では高い再現率を示す．</a:t>
            </a:r>
            <a:endParaRPr lang="en-US" altLang="ja-JP" sz="1800" dirty="0">
              <a:solidFill>
                <a:srgbClr val="FFFFFF"/>
              </a:solidFill>
              <a:effectLst>
                <a:outerShdw blurRad="38100" dist="38100" dir="2700000" algn="tl">
                  <a:srgbClr val="000000"/>
                </a:outerShdw>
              </a:effectLst>
              <a:latin typeface="Helvetica Neue" charset="0"/>
              <a:ea typeface="Helvetica Neue" charset="0"/>
              <a:cs typeface="Helvetica Neue" charset="0"/>
              <a:sym typeface="Helvetica Neue" charset="0"/>
            </a:endParaRPr>
          </a:p>
        </p:txBody>
      </p:sp>
      <p:sp>
        <p:nvSpPr>
          <p:cNvPr id="29785" name="AutoShape 89"/>
          <p:cNvSpPr>
            <a:spLocks/>
          </p:cNvSpPr>
          <p:nvPr/>
        </p:nvSpPr>
        <p:spPr bwMode="auto">
          <a:xfrm>
            <a:off x="3683000" y="1511300"/>
            <a:ext cx="2882900" cy="1270000"/>
          </a:xfrm>
          <a:custGeom>
            <a:avLst/>
            <a:gdLst>
              <a:gd name="T0" fmla="*/ 10800 w 21600"/>
              <a:gd name="T1" fmla="*/ 10800 h 11309"/>
            </a:gdLst>
            <a:ahLst/>
            <a:cxnLst>
              <a:cxn ang="0">
                <a:pos x="T0" y="T1"/>
              </a:cxn>
            </a:cxnLst>
            <a:rect l="0" t="0" r="r" b="b"/>
            <a:pathLst>
              <a:path w="21600" h="11309">
                <a:moveTo>
                  <a:pt x="1903" y="0"/>
                </a:moveTo>
                <a:cubicBezTo>
                  <a:pt x="852" y="0"/>
                  <a:pt x="0" y="1013"/>
                  <a:pt x="0" y="2262"/>
                </a:cubicBezTo>
                <a:lnTo>
                  <a:pt x="0" y="9047"/>
                </a:lnTo>
                <a:cubicBezTo>
                  <a:pt x="0" y="10296"/>
                  <a:pt x="852" y="11309"/>
                  <a:pt x="1903" y="11309"/>
                </a:cubicBezTo>
                <a:lnTo>
                  <a:pt x="15439" y="11309"/>
                </a:lnTo>
                <a:lnTo>
                  <a:pt x="15986" y="21600"/>
                </a:lnTo>
                <a:lnTo>
                  <a:pt x="16533" y="11309"/>
                </a:lnTo>
                <a:lnTo>
                  <a:pt x="19697" y="11309"/>
                </a:lnTo>
                <a:cubicBezTo>
                  <a:pt x="20748" y="11309"/>
                  <a:pt x="21600" y="10296"/>
                  <a:pt x="21600" y="9047"/>
                </a:cubicBezTo>
                <a:lnTo>
                  <a:pt x="21600" y="2262"/>
                </a:lnTo>
                <a:cubicBezTo>
                  <a:pt x="21600" y="1013"/>
                  <a:pt x="20748" y="0"/>
                  <a:pt x="19697" y="0"/>
                </a:cubicBezTo>
                <a:lnTo>
                  <a:pt x="1903" y="0"/>
                </a:lnTo>
                <a:close/>
                <a:moveTo>
                  <a:pt x="1903" y="0"/>
                </a:moveTo>
              </a:path>
            </a:pathLst>
          </a:custGeom>
          <a:solidFill>
            <a:srgbClr val="003DCC">
              <a:alpha val="80783"/>
            </a:srgbClr>
          </a:solidFill>
          <a:ln w="25400" cap="flat">
            <a:solidFill>
              <a:srgbClr val="333333"/>
            </a:solidFill>
            <a:prstDash val="solid"/>
            <a:miter lim="800000"/>
            <a:headEnd type="none" w="med" len="med"/>
            <a:tailEnd type="none" w="med" len="med"/>
          </a:ln>
        </p:spPr>
        <p:txBody>
          <a:bodyPr lIns="0" tIns="0" rIns="0" bIns="0" anchor="ctr">
            <a:prstTxWarp prst="textNoShape">
              <a:avLst/>
            </a:prstTxWarp>
          </a:bodyPr>
          <a:lstStyle/>
          <a:p>
            <a:r>
              <a:rPr lang="ja-JP" altLang="en-US" sz="1800" dirty="0" smtClean="0">
                <a:solidFill>
                  <a:srgbClr val="FFFFFF"/>
                </a:solidFill>
                <a:effectLst>
                  <a:outerShdw blurRad="38100" dist="38100" dir="2700000" algn="tl">
                    <a:srgbClr val="000000"/>
                  </a:outerShdw>
                </a:effectLst>
                <a:latin typeface="Helvetica Neue" charset="0"/>
                <a:ea typeface="Helvetica Neue" charset="0"/>
                <a:cs typeface="Helvetica Neue" charset="0"/>
                <a:sym typeface="Helvetica Neue" charset="0"/>
              </a:rPr>
              <a:t>再現率は実不具合を予測がカバーする率を示す．</a:t>
            </a:r>
            <a:endParaRPr lang="en-US" altLang="ja-JP" sz="1800" dirty="0">
              <a:solidFill>
                <a:srgbClr val="FFFFFF"/>
              </a:solidFill>
              <a:effectLst>
                <a:outerShdw blurRad="38100" dist="38100" dir="2700000" algn="tl">
                  <a:srgbClr val="000000"/>
                </a:outerShdw>
              </a:effectLst>
              <a:latin typeface="Helvetica Neue" charset="0"/>
              <a:ea typeface="Helvetica Neue" charset="0"/>
              <a:cs typeface="Helvetica Neue" charset="0"/>
              <a:sym typeface="Helvetica Neue" charset="0"/>
            </a:endParaRPr>
          </a:p>
        </p:txBody>
      </p:sp>
      <p:sp>
        <p:nvSpPr>
          <p:cNvPr id="29786" name="AutoShape 90"/>
          <p:cNvSpPr>
            <a:spLocks/>
          </p:cNvSpPr>
          <p:nvPr/>
        </p:nvSpPr>
        <p:spPr bwMode="auto">
          <a:xfrm>
            <a:off x="749300" y="1511300"/>
            <a:ext cx="2882900" cy="1270000"/>
          </a:xfrm>
          <a:custGeom>
            <a:avLst/>
            <a:gdLst>
              <a:gd name="T0" fmla="*/ 10800 w 20261"/>
              <a:gd name="T1" fmla="*/ 10800 h 11077"/>
            </a:gdLst>
            <a:ahLst/>
            <a:cxnLst>
              <a:cxn ang="0">
                <a:pos x="T0" y="T1"/>
              </a:cxn>
            </a:cxnLst>
            <a:rect l="0" t="0" r="r" b="b"/>
            <a:pathLst>
              <a:path w="20261" h="11077">
                <a:moveTo>
                  <a:pt x="1785" y="0"/>
                </a:moveTo>
                <a:cubicBezTo>
                  <a:pt x="799" y="0"/>
                  <a:pt x="0" y="992"/>
                  <a:pt x="0" y="2215"/>
                </a:cubicBezTo>
                <a:lnTo>
                  <a:pt x="0" y="8862"/>
                </a:lnTo>
                <a:cubicBezTo>
                  <a:pt x="0" y="10085"/>
                  <a:pt x="799" y="11077"/>
                  <a:pt x="1785" y="11077"/>
                </a:cubicBezTo>
                <a:lnTo>
                  <a:pt x="18476" y="11077"/>
                </a:lnTo>
                <a:cubicBezTo>
                  <a:pt x="18477" y="11077"/>
                  <a:pt x="18478" y="11077"/>
                  <a:pt x="18479" y="11077"/>
                </a:cubicBezTo>
                <a:lnTo>
                  <a:pt x="21600" y="21600"/>
                </a:lnTo>
                <a:lnTo>
                  <a:pt x="19469" y="10703"/>
                </a:lnTo>
                <a:cubicBezTo>
                  <a:pt x="19947" y="10306"/>
                  <a:pt x="20261" y="9629"/>
                  <a:pt x="20261" y="8862"/>
                </a:cubicBezTo>
                <a:lnTo>
                  <a:pt x="20261" y="2215"/>
                </a:lnTo>
                <a:cubicBezTo>
                  <a:pt x="20261" y="992"/>
                  <a:pt x="19462" y="0"/>
                  <a:pt x="18476" y="0"/>
                </a:cubicBezTo>
                <a:lnTo>
                  <a:pt x="1785" y="0"/>
                </a:lnTo>
                <a:close/>
                <a:moveTo>
                  <a:pt x="1785" y="0"/>
                </a:moveTo>
              </a:path>
            </a:pathLst>
          </a:custGeom>
          <a:solidFill>
            <a:srgbClr val="003DCC">
              <a:alpha val="80783"/>
            </a:srgbClr>
          </a:solidFill>
          <a:ln w="25400" cap="flat">
            <a:solidFill>
              <a:srgbClr val="333333"/>
            </a:solidFill>
            <a:prstDash val="solid"/>
            <a:miter lim="800000"/>
            <a:headEnd type="none" w="med" len="med"/>
            <a:tailEnd type="none" w="med" len="med"/>
          </a:ln>
        </p:spPr>
        <p:txBody>
          <a:bodyPr lIns="0" tIns="0" rIns="0" bIns="0" anchor="ctr">
            <a:prstTxWarp prst="textNoShape">
              <a:avLst/>
            </a:prstTxWarp>
          </a:bodyPr>
          <a:lstStyle/>
          <a:p>
            <a:r>
              <a:rPr lang="ja-JP" altLang="en-US" sz="1800" dirty="0" smtClean="0">
                <a:solidFill>
                  <a:srgbClr val="FFFFFF"/>
                </a:solidFill>
                <a:effectLst>
                  <a:outerShdw blurRad="38100" dist="38100" dir="2700000" algn="tl">
                    <a:srgbClr val="000000"/>
                  </a:outerShdw>
                </a:effectLst>
                <a:latin typeface="Helvetica Neue" charset="0"/>
                <a:ea typeface="Helvetica Neue" charset="0"/>
                <a:cs typeface="Helvetica Neue" charset="0"/>
                <a:sym typeface="Helvetica Neue" charset="0"/>
              </a:rPr>
              <a:t>適合率は不具合検出にかかるコストを暗示する．</a:t>
            </a:r>
            <a:endParaRPr lang="en-US" altLang="ja-JP" sz="1800" dirty="0">
              <a:solidFill>
                <a:srgbClr val="FFFFFF"/>
              </a:solidFill>
              <a:effectLst>
                <a:outerShdw blurRad="38100" dist="38100" dir="2700000" algn="tl">
                  <a:srgbClr val="000000"/>
                </a:outerShdw>
              </a:effectLst>
              <a:latin typeface="Helvetica Neue" charset="0"/>
              <a:ea typeface="Helvetica Neue" charset="0"/>
              <a:cs typeface="Helvetica Neue" charset="0"/>
              <a:sym typeface="Helvetica Neue" charset="0"/>
            </a:endParaRPr>
          </a:p>
        </p:txBody>
      </p:sp>
      <p:sp>
        <p:nvSpPr>
          <p:cNvPr id="29787" name="AutoShape 91"/>
          <p:cNvSpPr>
            <a:spLocks/>
          </p:cNvSpPr>
          <p:nvPr/>
        </p:nvSpPr>
        <p:spPr bwMode="auto">
          <a:xfrm>
            <a:off x="6718300" y="1511300"/>
            <a:ext cx="2882900" cy="1270000"/>
          </a:xfrm>
          <a:custGeom>
            <a:avLst/>
            <a:gdLst>
              <a:gd name="T0" fmla="*/ 10800 w 21600"/>
              <a:gd name="T1" fmla="*/ 10800 h 11309"/>
            </a:gdLst>
            <a:ahLst/>
            <a:cxnLst>
              <a:cxn ang="0">
                <a:pos x="T0" y="T1"/>
              </a:cxn>
            </a:cxnLst>
            <a:rect l="0" t="0" r="r" b="b"/>
            <a:pathLst>
              <a:path w="21600" h="11309">
                <a:moveTo>
                  <a:pt x="1903" y="0"/>
                </a:moveTo>
                <a:cubicBezTo>
                  <a:pt x="852" y="0"/>
                  <a:pt x="0" y="1013"/>
                  <a:pt x="0" y="2262"/>
                </a:cubicBezTo>
                <a:lnTo>
                  <a:pt x="0" y="9047"/>
                </a:lnTo>
                <a:cubicBezTo>
                  <a:pt x="0" y="10296"/>
                  <a:pt x="852" y="11309"/>
                  <a:pt x="1903" y="11309"/>
                </a:cubicBezTo>
                <a:lnTo>
                  <a:pt x="4781" y="11309"/>
                </a:lnTo>
                <a:lnTo>
                  <a:pt x="5329" y="21600"/>
                </a:lnTo>
                <a:lnTo>
                  <a:pt x="5876" y="11309"/>
                </a:lnTo>
                <a:lnTo>
                  <a:pt x="19697" y="11309"/>
                </a:lnTo>
                <a:cubicBezTo>
                  <a:pt x="20748" y="11309"/>
                  <a:pt x="21600" y="10296"/>
                  <a:pt x="21600" y="9047"/>
                </a:cubicBezTo>
                <a:lnTo>
                  <a:pt x="21600" y="2262"/>
                </a:lnTo>
                <a:cubicBezTo>
                  <a:pt x="21600" y="1013"/>
                  <a:pt x="20748" y="0"/>
                  <a:pt x="19697" y="0"/>
                </a:cubicBezTo>
                <a:lnTo>
                  <a:pt x="1903" y="0"/>
                </a:lnTo>
                <a:close/>
                <a:moveTo>
                  <a:pt x="1903" y="0"/>
                </a:moveTo>
              </a:path>
            </a:pathLst>
          </a:custGeom>
          <a:solidFill>
            <a:srgbClr val="003DCC">
              <a:alpha val="80783"/>
            </a:srgbClr>
          </a:solidFill>
          <a:ln w="25400" cap="flat">
            <a:solidFill>
              <a:srgbClr val="333333"/>
            </a:solidFill>
            <a:prstDash val="solid"/>
            <a:miter lim="800000"/>
            <a:headEnd type="none" w="med" len="med"/>
            <a:tailEnd type="none" w="med" len="med"/>
          </a:ln>
        </p:spPr>
        <p:txBody>
          <a:bodyPr lIns="0" tIns="0" rIns="0" bIns="0" anchor="ctr">
            <a:prstTxWarp prst="textNoShape">
              <a:avLst/>
            </a:prstTxWarp>
          </a:bodyPr>
          <a:lstStyle/>
          <a:p>
            <a:r>
              <a:rPr lang="en-US" altLang="ja-JP" sz="1800" dirty="0" smtClean="0">
                <a:solidFill>
                  <a:srgbClr val="FFFFFF"/>
                </a:solidFill>
                <a:effectLst>
                  <a:outerShdw blurRad="38100" dist="38100" dir="2700000" algn="tl">
                    <a:srgbClr val="000000"/>
                  </a:outerShdw>
                </a:effectLst>
                <a:latin typeface="Helvetica Neue" charset="0"/>
                <a:ea typeface="Helvetica Neue" charset="0"/>
                <a:cs typeface="Helvetica Neue" charset="0"/>
                <a:sym typeface="Helvetica Neue" charset="0"/>
              </a:rPr>
              <a:t>F1</a:t>
            </a:r>
            <a:r>
              <a:rPr lang="ja-JP" altLang="en-US" sz="1800" dirty="0" smtClean="0">
                <a:solidFill>
                  <a:srgbClr val="FFFFFF"/>
                </a:solidFill>
                <a:effectLst>
                  <a:outerShdw blurRad="38100" dist="38100" dir="2700000" algn="tl">
                    <a:srgbClr val="000000"/>
                  </a:outerShdw>
                </a:effectLst>
                <a:latin typeface="Helvetica Neue" charset="0"/>
                <a:ea typeface="Helvetica Neue" charset="0"/>
                <a:cs typeface="Helvetica Neue" charset="0"/>
                <a:sym typeface="Helvetica Neue" charset="0"/>
              </a:rPr>
              <a:t>は再現率と適合率の調和平均．</a:t>
            </a:r>
            <a:endParaRPr lang="en-US" altLang="ja-JP" sz="1800" dirty="0">
              <a:solidFill>
                <a:srgbClr val="FFFFFF"/>
              </a:solidFill>
              <a:effectLst>
                <a:outerShdw blurRad="38100" dist="38100" dir="2700000" algn="tl">
                  <a:srgbClr val="000000"/>
                </a:outerShdw>
              </a:effectLst>
              <a:latin typeface="Helvetica Neue" charset="0"/>
              <a:ea typeface="Helvetica Neue" charset="0"/>
              <a:cs typeface="Helvetica Neue" charset="0"/>
              <a:sym typeface="Helvetica Neue" charset="0"/>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entr" presetSubtype="0" fill="hold" grpId="0" nodeType="clickEffect">
                                  <p:stCondLst>
                                    <p:cond delay="0"/>
                                  </p:stCondLst>
                                  <p:childTnLst>
                                    <p:set>
                                      <p:cBhvr>
                                        <p:cTn id="6" dur="1" fill="hold">
                                          <p:stCondLst>
                                            <p:cond delay="499"/>
                                          </p:stCondLst>
                                        </p:cTn>
                                        <p:tgtEl>
                                          <p:spTgt spid="2978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0" presetClass="entr" presetSubtype="0" fill="hold" grpId="0" nodeType="clickEffect">
                                  <p:stCondLst>
                                    <p:cond delay="0"/>
                                  </p:stCondLst>
                                  <p:childTnLst>
                                    <p:set>
                                      <p:cBhvr>
                                        <p:cTn id="10" dur="1" fill="hold">
                                          <p:stCondLst>
                                            <p:cond delay="499"/>
                                          </p:stCondLst>
                                        </p:cTn>
                                        <p:tgtEl>
                                          <p:spTgt spid="2978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0" presetClass="entr" presetSubtype="0" fill="hold" grpId="0" nodeType="clickEffect">
                                  <p:stCondLst>
                                    <p:cond delay="0"/>
                                  </p:stCondLst>
                                  <p:childTnLst>
                                    <p:set>
                                      <p:cBhvr>
                                        <p:cTn id="14" dur="1" fill="hold">
                                          <p:stCondLst>
                                            <p:cond delay="499"/>
                                          </p:stCondLst>
                                        </p:cTn>
                                        <p:tgtEl>
                                          <p:spTgt spid="2978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0" presetClass="entr" presetSubtype="0" fill="hold" grpId="0" nodeType="clickEffect">
                                  <p:stCondLst>
                                    <p:cond delay="0"/>
                                  </p:stCondLst>
                                  <p:childTnLst>
                                    <p:set>
                                      <p:cBhvr>
                                        <p:cTn id="18" dur="1" fill="hold">
                                          <p:stCondLst>
                                            <p:cond delay="499"/>
                                          </p:stCondLst>
                                        </p:cTn>
                                        <p:tgtEl>
                                          <p:spTgt spid="2978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0" presetClass="entr" presetSubtype="0" fill="hold" grpId="0" nodeType="clickEffect">
                                  <p:stCondLst>
                                    <p:cond delay="0"/>
                                  </p:stCondLst>
                                  <p:childTnLst>
                                    <p:set>
                                      <p:cBhvr>
                                        <p:cTn id="22" dur="1" fill="hold">
                                          <p:stCondLst>
                                            <p:cond delay="499"/>
                                          </p:stCondLst>
                                        </p:cTn>
                                        <p:tgtEl>
                                          <p:spTgt spid="297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83" grpId="0" animBg="1" autoUpdateAnimBg="0"/>
      <p:bldP spid="29784" grpId="0" animBg="1" autoUpdateAnimBg="0"/>
      <p:bldP spid="29785" grpId="0" animBg="1" autoUpdateAnimBg="0"/>
      <p:bldP spid="29786" grpId="0" animBg="1" autoUpdateAnimBg="0"/>
      <p:bldP spid="29787" grpId="0" animBg="1" autoUpdateAnimBg="0"/>
    </p:bld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OSS</a:t>
            </a:r>
            <a:r>
              <a:rPr lang="ja-JP" altLang="en-US" dirty="0" smtClean="0"/>
              <a:t>を使った研究の問題</a:t>
            </a:r>
            <a:endParaRPr lang="ja-JP" altLang="en-US" dirty="0"/>
          </a:p>
        </p:txBody>
      </p:sp>
      <p:sp>
        <p:nvSpPr>
          <p:cNvPr id="3" name="コンテンツ プレースホルダ 2"/>
          <p:cNvSpPr>
            <a:spLocks noGrp="1"/>
          </p:cNvSpPr>
          <p:nvPr>
            <p:ph idx="1"/>
          </p:nvPr>
        </p:nvSpPr>
        <p:spPr/>
        <p:txBody>
          <a:bodyPr/>
          <a:lstStyle/>
          <a:p>
            <a:r>
              <a:rPr lang="ja-JP" altLang="en-US" dirty="0" smtClean="0"/>
              <a:t>真値が無い．</a:t>
            </a:r>
            <a:endParaRPr lang="en-US" altLang="ja-JP" dirty="0" smtClean="0"/>
          </a:p>
          <a:p>
            <a:pPr lvl="1"/>
            <a:r>
              <a:rPr lang="ja-JP" altLang="en-US" dirty="0" smtClean="0"/>
              <a:t>特に，最も重要である「モジュールへの不具合の存在」はあくまで推定している状態．</a:t>
            </a:r>
            <a:endParaRPr lang="en-US" altLang="ja-JP" dirty="0" smtClean="0"/>
          </a:p>
          <a:p>
            <a:pPr lvl="1"/>
            <a:r>
              <a:rPr lang="en-US" altLang="ja-JP" dirty="0" smtClean="0"/>
              <a:t>SZZ</a:t>
            </a:r>
            <a:r>
              <a:rPr lang="ja-JP" altLang="en-US" dirty="0" smtClean="0"/>
              <a:t>アルゴリズム</a:t>
            </a:r>
            <a:r>
              <a:rPr lang="en-US" altLang="ja-JP" dirty="0" smtClean="0"/>
              <a:t>[1]</a:t>
            </a:r>
            <a:r>
              <a:rPr lang="ja-JP" altLang="en-US" dirty="0" smtClean="0"/>
              <a:t>など代表的な不具合モジュール特定手法は存在するが，</a:t>
            </a:r>
            <a:r>
              <a:rPr lang="ja-JP" altLang="en-US" dirty="0" smtClean="0">
                <a:solidFill>
                  <a:srgbClr val="FF0000"/>
                </a:solidFill>
              </a:rPr>
              <a:t>全ての不具合を網羅していない</a:t>
            </a:r>
            <a:r>
              <a:rPr lang="ja-JP" altLang="en-US" dirty="0" smtClean="0"/>
              <a:t>．</a:t>
            </a:r>
            <a:endParaRPr lang="en-US" altLang="ja-JP" dirty="0" smtClean="0"/>
          </a:p>
          <a:p>
            <a:endParaRPr lang="en-US" altLang="ja-JP" dirty="0" smtClean="0"/>
          </a:p>
          <a:p>
            <a:r>
              <a:rPr lang="ja-JP" altLang="en-US" dirty="0" smtClean="0"/>
              <a:t>不具合が出過ぎる？</a:t>
            </a:r>
            <a:endParaRPr lang="en-US" altLang="ja-JP" dirty="0" smtClean="0"/>
          </a:p>
          <a:p>
            <a:pPr lvl="1"/>
            <a:r>
              <a:rPr lang="ja-JP" altLang="en-US" dirty="0" smtClean="0"/>
              <a:t>企業での開発との乖離．</a:t>
            </a:r>
            <a:endParaRPr lang="ja-JP" altLang="en-US" dirty="0"/>
          </a:p>
        </p:txBody>
      </p:sp>
      <p:sp>
        <p:nvSpPr>
          <p:cNvPr id="4" name="スライド番号プレースホルダ 3"/>
          <p:cNvSpPr>
            <a:spLocks noGrp="1"/>
          </p:cNvSpPr>
          <p:nvPr>
            <p:ph type="sldNum" sz="quarter" idx="10"/>
          </p:nvPr>
        </p:nvSpPr>
        <p:spPr/>
        <p:txBody>
          <a:bodyPr/>
          <a:lstStyle/>
          <a:p>
            <a:fld id="{4A62914A-EEC0-0A4B-BB59-3177ED39A9FB}" type="slidenum">
              <a:rPr lang="en-US" altLang="ja-JP" smtClean="0"/>
              <a:pPr/>
              <a:t>35</a:t>
            </a:fld>
            <a:endParaRPr lang="en-US" altLang="ja-JP"/>
          </a:p>
        </p:txBody>
      </p:sp>
      <p:sp>
        <p:nvSpPr>
          <p:cNvPr id="5" name="正方形/長方形 4"/>
          <p:cNvSpPr/>
          <p:nvPr/>
        </p:nvSpPr>
        <p:spPr>
          <a:xfrm>
            <a:off x="660400" y="6477000"/>
            <a:ext cx="8839200" cy="523220"/>
          </a:xfrm>
          <a:prstGeom prst="rect">
            <a:avLst/>
          </a:prstGeom>
        </p:spPr>
        <p:txBody>
          <a:bodyPr wrap="square">
            <a:spAutoFit/>
          </a:bodyPr>
          <a:lstStyle/>
          <a:p>
            <a:pPr algn="l"/>
            <a:r>
              <a:rPr lang="en-US" altLang="ja-JP" sz="1400" dirty="0" smtClean="0"/>
              <a:t>[1] </a:t>
            </a:r>
            <a:r>
              <a:rPr lang="en-US" altLang="ja-JP" sz="1400" dirty="0" smtClean="0"/>
              <a:t>J. </a:t>
            </a:r>
            <a:r>
              <a:rPr lang="en-US" altLang="ja-JP" sz="1400" dirty="0" err="1" smtClean="0"/>
              <a:t>Śliwerski</a:t>
            </a:r>
            <a:r>
              <a:rPr lang="en-US" altLang="ja-JP" sz="1400" dirty="0" smtClean="0"/>
              <a:t>, T. Zimmermann, and A. Zeller, "When Do Changes Induce Fixes? (On Fridays.)," In Proc. of 2nd Workshop on Mining Software Repositories (MSR'05), pp. 24-28, May 2005.</a:t>
            </a:r>
            <a:endParaRPr lang="ja-JP" altLang="en-US" sz="1400" dirty="0"/>
          </a:p>
        </p:txBody>
      </p:sp>
    </p:spTree>
  </p:cSld>
  <p:clrMapOvr>
    <a:masterClrMapping/>
  </p:clrMapOvr>
  <p:transition/>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0"/>
          </p:nvPr>
        </p:nvSpPr>
        <p:spPr/>
        <p:txBody>
          <a:bodyPr/>
          <a:lstStyle/>
          <a:p>
            <a:fld id="{93BB2FAB-E353-574B-95D6-918945D4134A}" type="slidenum">
              <a:rPr lang="en-US" altLang="ja-JP"/>
              <a:pPr/>
              <a:t>36</a:t>
            </a:fld>
            <a:endParaRPr lang="en-US" altLang="ja-JP"/>
          </a:p>
        </p:txBody>
      </p:sp>
      <p:sp>
        <p:nvSpPr>
          <p:cNvPr id="35841" name="Rectangle 1"/>
          <p:cNvSpPr>
            <a:spLocks noGrp="1" noChangeArrowheads="1"/>
          </p:cNvSpPr>
          <p:nvPr>
            <p:ph type="title"/>
          </p:nvPr>
        </p:nvSpPr>
        <p:spPr>
          <a:ln/>
        </p:spPr>
        <p:txBody>
          <a:bodyPr/>
          <a:lstStyle/>
          <a:p>
            <a:r>
              <a:rPr lang="ja-JP" altLang="en-US" dirty="0" smtClean="0"/>
              <a:t>まとめ</a:t>
            </a:r>
            <a:endParaRPr lang="en-US" altLang="ja-JP" dirty="0"/>
          </a:p>
        </p:txBody>
      </p:sp>
      <p:sp>
        <p:nvSpPr>
          <p:cNvPr id="35842" name="Rectangle 2"/>
          <p:cNvSpPr>
            <a:spLocks noGrp="1" noChangeArrowheads="1"/>
          </p:cNvSpPr>
          <p:nvPr>
            <p:ph type="body" idx="1"/>
          </p:nvPr>
        </p:nvSpPr>
        <p:spPr>
          <a:ln/>
        </p:spPr>
        <p:txBody>
          <a:bodyPr/>
          <a:lstStyle/>
          <a:p>
            <a:pPr>
              <a:buFontTx/>
              <a:buBlip>
                <a:blip r:embed="rId2"/>
              </a:buBlip>
            </a:pPr>
            <a:r>
              <a:rPr lang="en-US" altLang="ja-JP" dirty="0" smtClean="0"/>
              <a:t>Fault-prone</a:t>
            </a:r>
            <a:r>
              <a:rPr lang="ja-JP" altLang="en-US" dirty="0" smtClean="0"/>
              <a:t>モジュールの予測</a:t>
            </a:r>
            <a:endParaRPr lang="en-US" altLang="ja-JP" dirty="0" smtClean="0"/>
          </a:p>
          <a:p>
            <a:pPr lvl="1">
              <a:buFontTx/>
              <a:buBlip>
                <a:blip r:embed="rId2"/>
              </a:buBlip>
            </a:pPr>
            <a:r>
              <a:rPr lang="ja-JP" altLang="en-US" dirty="0" smtClean="0"/>
              <a:t>長年研究されてきたが，未だに効く薬は無い状態．</a:t>
            </a:r>
            <a:endParaRPr lang="en-US" altLang="ja-JP" dirty="0" smtClean="0"/>
          </a:p>
          <a:p>
            <a:pPr lvl="1">
              <a:buFontTx/>
              <a:buBlip>
                <a:blip r:embed="rId2"/>
              </a:buBlip>
            </a:pPr>
            <a:r>
              <a:rPr lang="ja-JP" altLang="en-US" dirty="0" smtClean="0"/>
              <a:t>不具合の「あり」「なし」を主に扱うため，モデルにしやすい．</a:t>
            </a:r>
            <a:endParaRPr lang="en-US" altLang="ja-JP" dirty="0" smtClean="0"/>
          </a:p>
          <a:p>
            <a:pPr lvl="2">
              <a:buFontTx/>
              <a:buBlip>
                <a:blip r:embed="rId2"/>
              </a:buBlip>
            </a:pPr>
            <a:r>
              <a:rPr lang="ja-JP" altLang="en-US" dirty="0" smtClean="0"/>
              <a:t>その分，実用的な面からは「数が分からないと</a:t>
            </a:r>
            <a:r>
              <a:rPr lang="en-US" altLang="ja-JP" dirty="0" smtClean="0"/>
              <a:t>…</a:t>
            </a:r>
            <a:r>
              <a:rPr lang="ja-JP" altLang="en-US" dirty="0" smtClean="0"/>
              <a:t>」と言われることが多い．</a:t>
            </a:r>
            <a:endParaRPr lang="en-US" altLang="ja-JP" dirty="0" smtClean="0"/>
          </a:p>
          <a:p>
            <a:pPr lvl="1">
              <a:buFontTx/>
              <a:buBlip>
                <a:blip r:embed="rId2"/>
              </a:buBlip>
            </a:pPr>
            <a:r>
              <a:rPr lang="ja-JP" altLang="en-US" dirty="0" smtClean="0"/>
              <a:t>「クラス」単位で分かっても</a:t>
            </a:r>
            <a:r>
              <a:rPr lang="en-US" altLang="ja-JP" dirty="0" smtClean="0"/>
              <a:t>…</a:t>
            </a:r>
          </a:p>
          <a:p>
            <a:pPr lvl="2">
              <a:buFontTx/>
              <a:buBlip>
                <a:blip r:embed="rId2"/>
              </a:buBlip>
            </a:pPr>
            <a:r>
              <a:rPr lang="ja-JP" altLang="en-US" dirty="0" smtClean="0"/>
              <a:t>細粒度での予測へも道筋を．</a:t>
            </a:r>
            <a:endParaRPr lang="en-US" altLang="ja-JP" dirty="0" smtClean="0"/>
          </a:p>
          <a:p>
            <a:pPr>
              <a:buFontTx/>
              <a:buBlip>
                <a:blip r:embed="rId2"/>
              </a:buBlip>
            </a:pPr>
            <a:endParaRPr lang="en-US" altLang="ja-JP" dirty="0"/>
          </a:p>
          <a:p>
            <a:pPr>
              <a:buFontTx/>
              <a:buBlip>
                <a:blip r:embed="rId2"/>
              </a:buBlip>
            </a:pPr>
            <a:endParaRPr lang="en-US" altLang="ja-JP" dirty="0" smtClean="0"/>
          </a:p>
          <a:p>
            <a:pPr marL="711200" lvl="1">
              <a:buFontTx/>
              <a:buBlip>
                <a:blip r:embed="rId2"/>
              </a:buBlip>
            </a:pPr>
            <a:r>
              <a:rPr lang="ja-JP" altLang="en-US" dirty="0" smtClean="0"/>
              <a:t>もし，ご興味がありましたら，一緒に何かやりましょう．</a:t>
            </a:r>
            <a:endParaRPr lang="en-US" altLang="ja-JP" dirty="0" smtClean="0">
              <a:hlinkClick r:id="rId3"/>
            </a:endParaRPr>
          </a:p>
          <a:p>
            <a:pPr marL="1092200" lvl="2">
              <a:buFontTx/>
              <a:buBlip>
                <a:blip r:embed="rId2"/>
              </a:buBlip>
            </a:pPr>
            <a:r>
              <a:rPr lang="en-US" altLang="ja-JP" u="sng" dirty="0" smtClean="0">
                <a:hlinkClick r:id="rId3"/>
              </a:rPr>
              <a:t>http</a:t>
            </a:r>
            <a:r>
              <a:rPr lang="en-US" altLang="ja-JP" u="sng" dirty="0">
                <a:hlinkClick r:id="rId3"/>
              </a:rPr>
              <a:t>://se.is.kit.ac.jp/~o-mizuno/</a:t>
            </a:r>
            <a:endParaRPr lang="en-US" altLang="ja-JP" dirty="0"/>
          </a:p>
          <a:p>
            <a:pPr marL="1092200" lvl="2">
              <a:buFontTx/>
              <a:buBlip>
                <a:blip r:embed="rId2"/>
              </a:buBlip>
            </a:pPr>
            <a:r>
              <a:rPr lang="en-US" altLang="ja-JP" u="sng" dirty="0">
                <a:hlinkClick r:id="rId4"/>
              </a:rPr>
              <a:t>o-mizuno@kit.ac.jp</a:t>
            </a:r>
            <a:endParaRPr lang="en-US" altLang="ja-JP" u="sng" dirty="0"/>
          </a:p>
        </p:txBody>
      </p:sp>
    </p:spTree>
  </p:cSld>
  <p:clrMapOvr>
    <a:masterClrMapping/>
  </p:clrMapOvr>
  <p:transition spd="slow">
    <p:dissolv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fontAlgn="auto">
              <a:spcAft>
                <a:spcPts val="0"/>
              </a:spcAft>
              <a:defRPr/>
            </a:pPr>
            <a:r>
              <a:rPr lang="en-US" altLang="ja-JP" dirty="0" smtClean="0">
                <a:solidFill>
                  <a:schemeClr val="tx2">
                    <a:satMod val="130000"/>
                  </a:schemeClr>
                </a:solidFill>
                <a:cs typeface="+mj-cs"/>
              </a:rPr>
              <a:t>Fault-prone</a:t>
            </a:r>
            <a:r>
              <a:rPr lang="ja-JP" altLang="en-US" dirty="0" smtClean="0">
                <a:solidFill>
                  <a:schemeClr val="tx2">
                    <a:satMod val="130000"/>
                  </a:schemeClr>
                </a:solidFill>
                <a:cs typeface="+mj-cs"/>
              </a:rPr>
              <a:t>予測：概説</a:t>
            </a:r>
            <a:endParaRPr lang="ja-JP" altLang="en-US" dirty="0">
              <a:solidFill>
                <a:schemeClr val="tx2">
                  <a:satMod val="130000"/>
                </a:schemeClr>
              </a:solidFill>
              <a:cs typeface="+mj-cs"/>
            </a:endParaRPr>
          </a:p>
        </p:txBody>
      </p:sp>
      <p:sp>
        <p:nvSpPr>
          <p:cNvPr id="26627" name="Rectangle 3"/>
          <p:cNvSpPr>
            <a:spLocks noGrp="1" noChangeArrowheads="1"/>
          </p:cNvSpPr>
          <p:nvPr>
            <p:ph idx="1"/>
          </p:nvPr>
        </p:nvSpPr>
        <p:spPr/>
        <p:txBody>
          <a:bodyPr>
            <a:normAutofit/>
          </a:bodyPr>
          <a:lstStyle/>
          <a:p>
            <a:pPr>
              <a:lnSpc>
                <a:spcPct val="90000"/>
              </a:lnSpc>
            </a:pPr>
            <a:r>
              <a:rPr lang="en-US" altLang="ja-JP" dirty="0" smtClean="0"/>
              <a:t>FP</a:t>
            </a:r>
            <a:r>
              <a:rPr lang="ja-JP" altLang="en-US" dirty="0" smtClean="0"/>
              <a:t>予測は長い歴史を持つ分野</a:t>
            </a:r>
            <a:endParaRPr lang="en-US" altLang="ja-JP" dirty="0" smtClean="0"/>
          </a:p>
          <a:p>
            <a:pPr lvl="1">
              <a:lnSpc>
                <a:spcPct val="90000"/>
              </a:lnSpc>
            </a:pPr>
            <a:r>
              <a:rPr lang="ja-JP" altLang="en-US" dirty="0" smtClean="0"/>
              <a:t>多様な予測手法、メトリクス、データセットでの実験</a:t>
            </a:r>
            <a:endParaRPr lang="en-US" altLang="ja-JP" dirty="0" smtClean="0"/>
          </a:p>
          <a:p>
            <a:pPr>
              <a:lnSpc>
                <a:spcPct val="90000"/>
              </a:lnSpc>
            </a:pPr>
            <a:endParaRPr lang="en-US" altLang="ja-JP" dirty="0" smtClean="0"/>
          </a:p>
          <a:p>
            <a:pPr>
              <a:lnSpc>
                <a:spcPct val="90000"/>
              </a:lnSpc>
            </a:pPr>
            <a:r>
              <a:rPr lang="ja-JP" altLang="en-US" dirty="0" smtClean="0"/>
              <a:t>しかし，工数予測における</a:t>
            </a:r>
            <a:r>
              <a:rPr lang="en-US" altLang="ja-JP" dirty="0" smtClean="0"/>
              <a:t>COCOMO</a:t>
            </a:r>
            <a:r>
              <a:rPr lang="ja-JP" altLang="en-US" dirty="0" smtClean="0"/>
              <a:t>のようにデファクトスタンダードとなった手法は存在しない．</a:t>
            </a:r>
            <a:endParaRPr lang="en-US" altLang="ja-JP" dirty="0" smtClean="0"/>
          </a:p>
          <a:p>
            <a:pPr>
              <a:lnSpc>
                <a:spcPct val="90000"/>
              </a:lnSpc>
            </a:pPr>
            <a:endParaRPr lang="en-US" altLang="ja-JP" dirty="0" smtClean="0"/>
          </a:p>
          <a:p>
            <a:pPr>
              <a:lnSpc>
                <a:spcPct val="90000"/>
              </a:lnSpc>
            </a:pPr>
            <a:r>
              <a:rPr lang="en-US" altLang="ja-JP" dirty="0" smtClean="0"/>
              <a:t>FP</a:t>
            </a:r>
            <a:r>
              <a:rPr lang="ja-JP" altLang="en-US" dirty="0" smtClean="0"/>
              <a:t>予測手法の主なアプローチ</a:t>
            </a:r>
            <a:endParaRPr lang="en-US" altLang="ja-JP" dirty="0" smtClean="0"/>
          </a:p>
          <a:p>
            <a:pPr lvl="1">
              <a:lnSpc>
                <a:spcPct val="90000"/>
              </a:lnSpc>
            </a:pPr>
            <a:r>
              <a:rPr lang="ja-JP" altLang="en-US" dirty="0" smtClean="0"/>
              <a:t>ロジスティック回帰</a:t>
            </a:r>
            <a:endParaRPr lang="en-US" altLang="ja-JP" dirty="0" smtClean="0"/>
          </a:p>
          <a:p>
            <a:pPr lvl="1">
              <a:lnSpc>
                <a:spcPct val="90000"/>
              </a:lnSpc>
            </a:pPr>
            <a:r>
              <a:rPr lang="ja-JP" altLang="en-US" dirty="0" smtClean="0"/>
              <a:t>分類木</a:t>
            </a:r>
            <a:endParaRPr lang="en-US" altLang="ja-JP" dirty="0" smtClean="0"/>
          </a:p>
          <a:p>
            <a:pPr lvl="1">
              <a:lnSpc>
                <a:spcPct val="90000"/>
              </a:lnSpc>
            </a:pPr>
            <a:r>
              <a:rPr lang="ja-JP" altLang="en-US" dirty="0" smtClean="0"/>
              <a:t>その他</a:t>
            </a:r>
            <a:endParaRPr lang="en-US" altLang="ja-JP" dirty="0" smtClean="0"/>
          </a:p>
          <a:p>
            <a:pPr lvl="1">
              <a:lnSpc>
                <a:spcPct val="90000"/>
              </a:lnSpc>
            </a:pPr>
            <a:endParaRPr lang="en-US" altLang="ja-JP" dirty="0" smtClean="0"/>
          </a:p>
          <a:p>
            <a:pPr>
              <a:lnSpc>
                <a:spcPct val="90000"/>
              </a:lnSpc>
            </a:pPr>
            <a:r>
              <a:rPr lang="ja-JP" altLang="en-US" dirty="0" smtClean="0"/>
              <a:t>データマイニング的な手法へとシフトしつつある？</a:t>
            </a:r>
            <a:endParaRPr lang="ja-JP" altLang="en-US" dirty="0" smtClean="0"/>
          </a:p>
        </p:txBody>
      </p:sp>
      <p:sp>
        <p:nvSpPr>
          <p:cNvPr id="5" name="スライド番号プレースホルダ 4"/>
          <p:cNvSpPr>
            <a:spLocks noGrp="1"/>
          </p:cNvSpPr>
          <p:nvPr>
            <p:ph type="sldNum" sz="quarter" idx="10"/>
          </p:nvPr>
        </p:nvSpPr>
        <p:spPr>
          <a:prstGeom prst="rect">
            <a:avLst/>
          </a:prstGeom>
        </p:spPr>
        <p:txBody>
          <a:bodyPr lIns="101599" tIns="50799" rIns="101599" bIns="50799"/>
          <a:lstStyle/>
          <a:p>
            <a:pPr>
              <a:defRPr/>
            </a:pPr>
            <a:fld id="{8219524B-7BC6-6C43-8773-508F75B02D30}" type="slidenum">
              <a:rPr lang="en-US" altLang="ja-JP"/>
              <a:pPr>
                <a:defRPr/>
              </a:pPr>
              <a:t>4</a:t>
            </a:fld>
            <a:endParaRPr lang="en-US" altLang="ja-JP"/>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Rectangle 6"/>
          <p:cNvSpPr>
            <a:spLocks noGrp="1" noChangeArrowheads="1"/>
          </p:cNvSpPr>
          <p:nvPr>
            <p:ph type="title"/>
          </p:nvPr>
        </p:nvSpPr>
        <p:spPr/>
        <p:txBody>
          <a:bodyPr/>
          <a:lstStyle/>
          <a:p>
            <a:pPr fontAlgn="auto">
              <a:spcAft>
                <a:spcPts val="0"/>
              </a:spcAft>
              <a:defRPr/>
            </a:pPr>
            <a:r>
              <a:rPr lang="ja-JP" altLang="en-US" dirty="0" smtClean="0">
                <a:solidFill>
                  <a:schemeClr val="tx2">
                    <a:satMod val="130000"/>
                  </a:schemeClr>
                </a:solidFill>
                <a:cs typeface="+mj-cs"/>
              </a:rPr>
              <a:t>ロジスティック回帰</a:t>
            </a:r>
            <a:endParaRPr lang="ja-JP" altLang="en-US" dirty="0">
              <a:solidFill>
                <a:schemeClr val="tx2">
                  <a:satMod val="130000"/>
                </a:schemeClr>
              </a:solidFill>
              <a:cs typeface="+mj-cs"/>
            </a:endParaRPr>
          </a:p>
        </p:txBody>
      </p:sp>
      <p:sp>
        <p:nvSpPr>
          <p:cNvPr id="28675" name="Rectangle 7"/>
          <p:cNvSpPr>
            <a:spLocks noGrp="1" noChangeArrowheads="1"/>
          </p:cNvSpPr>
          <p:nvPr>
            <p:ph idx="1"/>
          </p:nvPr>
        </p:nvSpPr>
        <p:spPr/>
        <p:txBody>
          <a:bodyPr>
            <a:normAutofit/>
          </a:bodyPr>
          <a:lstStyle/>
          <a:p>
            <a:pPr>
              <a:lnSpc>
                <a:spcPct val="80000"/>
              </a:lnSpc>
            </a:pPr>
            <a:r>
              <a:rPr lang="ja-JP" altLang="en-US" sz="3300" dirty="0"/>
              <a:t>変数の統計的回帰モデルの一種</a:t>
            </a:r>
            <a:endParaRPr lang="en-US" altLang="ja-JP" sz="3300" dirty="0"/>
          </a:p>
          <a:p>
            <a:pPr lvl="1">
              <a:lnSpc>
                <a:spcPct val="80000"/>
              </a:lnSpc>
            </a:pPr>
            <a:r>
              <a:rPr lang="ja-JP" altLang="en-US" sz="2900" dirty="0"/>
              <a:t>ある事象が発生する確率を直接予測</a:t>
            </a:r>
            <a:r>
              <a:rPr lang="ja-JP" altLang="en-US" sz="2900" dirty="0" smtClean="0"/>
              <a:t>する</a:t>
            </a:r>
            <a:endParaRPr lang="en-US" altLang="ja-JP" sz="2900" dirty="0" smtClean="0"/>
          </a:p>
          <a:p>
            <a:pPr lvl="1">
              <a:lnSpc>
                <a:spcPct val="80000"/>
              </a:lnSpc>
              <a:buNone/>
            </a:pPr>
            <a:r>
              <a:rPr lang="en-US" altLang="ja-JP" sz="2900" dirty="0" smtClean="0"/>
              <a:t> </a:t>
            </a:r>
            <a:endParaRPr lang="en-US" altLang="ja-JP" sz="2900" dirty="0"/>
          </a:p>
          <a:p>
            <a:pPr>
              <a:lnSpc>
                <a:spcPct val="80000"/>
              </a:lnSpc>
            </a:pPr>
            <a:r>
              <a:rPr lang="ja-JP" altLang="en-US" sz="3300" dirty="0"/>
              <a:t>ソフトウェアモジュールが不具合を含む確率を計算</a:t>
            </a:r>
            <a:endParaRPr lang="en-US" altLang="ja-JP" sz="3300" dirty="0"/>
          </a:p>
          <a:p>
            <a:pPr lvl="1">
              <a:lnSpc>
                <a:spcPct val="80000"/>
              </a:lnSpc>
            </a:pPr>
            <a:r>
              <a:rPr lang="ja-JP" altLang="en-US" sz="2900" dirty="0"/>
              <a:t>説明変数</a:t>
            </a:r>
            <a:r>
              <a:rPr lang="en-US" altLang="ja-JP" sz="2900" dirty="0"/>
              <a:t>: </a:t>
            </a:r>
            <a:r>
              <a:rPr lang="ja-JP" altLang="en-US" sz="2900" dirty="0"/>
              <a:t>ソフトウェアメトリクス</a:t>
            </a:r>
            <a:endParaRPr lang="en-US" altLang="ja-JP" sz="2900" dirty="0"/>
          </a:p>
          <a:p>
            <a:pPr lvl="1">
              <a:lnSpc>
                <a:spcPct val="80000"/>
              </a:lnSpc>
            </a:pPr>
            <a:r>
              <a:rPr lang="ja-JP" altLang="en-US" sz="2900" dirty="0"/>
              <a:t>目的変数</a:t>
            </a:r>
            <a:r>
              <a:rPr lang="en-US" altLang="ja-JP" sz="2900" dirty="0"/>
              <a:t>: </a:t>
            </a:r>
            <a:r>
              <a:rPr lang="ja-JP" altLang="en-US" sz="2900" dirty="0"/>
              <a:t>不具合の有無</a:t>
            </a:r>
            <a:r>
              <a:rPr lang="en-US" altLang="ja-JP" sz="2900" dirty="0"/>
              <a:t>(</a:t>
            </a:r>
            <a:r>
              <a:rPr lang="ja-JP" altLang="en-US" sz="2900" dirty="0"/>
              <a:t>又は，不具合を含む確率</a:t>
            </a:r>
            <a:r>
              <a:rPr lang="en-US" altLang="ja-JP" sz="2900" dirty="0" smtClean="0"/>
              <a:t>)</a:t>
            </a:r>
          </a:p>
          <a:p>
            <a:pPr lvl="1">
              <a:lnSpc>
                <a:spcPct val="80000"/>
              </a:lnSpc>
            </a:pPr>
            <a:endParaRPr lang="en-US" altLang="ja-JP" sz="2900" dirty="0" smtClean="0"/>
          </a:p>
          <a:p>
            <a:pPr>
              <a:lnSpc>
                <a:spcPct val="80000"/>
              </a:lnSpc>
            </a:pPr>
            <a:r>
              <a:rPr lang="ja-JP" altLang="en-US" sz="3300" dirty="0"/>
              <a:t>ソフトウェア工学の研究ではよく使われる．</a:t>
            </a:r>
            <a:endParaRPr lang="en-US" altLang="ja-JP" sz="3300" dirty="0"/>
          </a:p>
          <a:p>
            <a:pPr lvl="1">
              <a:lnSpc>
                <a:spcPct val="80000"/>
              </a:lnSpc>
            </a:pPr>
            <a:r>
              <a:rPr lang="ja-JP" altLang="en-US" sz="2900" dirty="0"/>
              <a:t>変数への制限が少ないので，利用しやすい．</a:t>
            </a:r>
            <a:endParaRPr lang="en-US" altLang="ja-JP" sz="2900" dirty="0"/>
          </a:p>
          <a:p>
            <a:pPr lvl="1">
              <a:lnSpc>
                <a:spcPct val="80000"/>
              </a:lnSpc>
            </a:pPr>
            <a:r>
              <a:rPr lang="ja-JP" altLang="en-US" sz="2900" dirty="0"/>
              <a:t>厳密に調べるとロジスティック回帰モデルしか使えるモデルが無い場合が多い．</a:t>
            </a:r>
          </a:p>
        </p:txBody>
      </p:sp>
      <p:sp>
        <p:nvSpPr>
          <p:cNvPr id="9" name="スライド番号プレースホルダ 3"/>
          <p:cNvSpPr>
            <a:spLocks noGrp="1"/>
          </p:cNvSpPr>
          <p:nvPr>
            <p:ph type="sldNum" sz="quarter" idx="10"/>
          </p:nvPr>
        </p:nvSpPr>
        <p:spPr>
          <a:prstGeom prst="rect">
            <a:avLst/>
          </a:prstGeom>
        </p:spPr>
        <p:txBody>
          <a:bodyPr lIns="101599" tIns="50799" rIns="101599" bIns="50799"/>
          <a:lstStyle/>
          <a:p>
            <a:pPr>
              <a:defRPr/>
            </a:pPr>
            <a:fld id="{054EB84C-646F-344E-A71F-EB2344EEEC3A}" type="slidenum">
              <a:rPr lang="en-US" altLang="ja-JP"/>
              <a:pPr>
                <a:defRPr/>
              </a:pPr>
              <a:t>5</a:t>
            </a:fld>
            <a:endParaRPr lang="en-US" altLang="ja-JP"/>
          </a:p>
        </p:txBody>
      </p:sp>
      <p:sp>
        <p:nvSpPr>
          <p:cNvPr id="26629" name="Rectangle 3"/>
          <p:cNvSpPr>
            <a:spLocks/>
          </p:cNvSpPr>
          <p:nvPr/>
        </p:nvSpPr>
        <p:spPr bwMode="auto">
          <a:xfrm>
            <a:off x="395111" y="4007556"/>
            <a:ext cx="436017" cy="123111"/>
          </a:xfrm>
          <a:prstGeom prst="rect">
            <a:avLst/>
          </a:prstGeom>
          <a:noFill/>
          <a:ln w="12700">
            <a:noFill/>
            <a:miter lim="800000"/>
            <a:headEnd/>
            <a:tailEnd/>
          </a:ln>
        </p:spPr>
        <p:txBody>
          <a:bodyPr wrap="none" lIns="0" tIns="0" rIns="0" bIns="0">
            <a:prstTxWarp prst="textNoShape">
              <a:avLst/>
            </a:prstTxWarp>
            <a:spAutoFit/>
          </a:bodyPr>
          <a:lstStyle/>
          <a:p>
            <a:r>
              <a:rPr lang="ja-JP" altLang="en-US" sz="800" dirty="0">
                <a:solidFill>
                  <a:srgbClr val="FFFFFF"/>
                </a:solidFill>
                <a:latin typeface="ヒラギノ角ゴ Std W8" charset="-128"/>
                <a:ea typeface="ヒラギノ角ゴ Std W8" charset="-128"/>
                <a:cs typeface="ヒラギノ角ゴ Std W8" charset="-128"/>
                <a:sym typeface="ヒラギノ角ゴ Std W8" charset="-128"/>
              </a:rPr>
              <a:t>大阪大学</a:t>
            </a:r>
          </a:p>
        </p:txBody>
      </p:sp>
    </p:spTree>
  </p:cSld>
  <p:clrMapOvr>
    <a:masterClrMapping/>
  </p:clrMapOvr>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p:txBody>
          <a:bodyPr/>
          <a:lstStyle/>
          <a:p>
            <a:pPr fontAlgn="auto">
              <a:spcAft>
                <a:spcPts val="0"/>
              </a:spcAft>
              <a:defRPr/>
            </a:pPr>
            <a:r>
              <a:rPr lang="ja-JP" altLang="en-US" dirty="0" smtClean="0">
                <a:solidFill>
                  <a:schemeClr val="tx2">
                    <a:satMod val="130000"/>
                  </a:schemeClr>
                </a:solidFill>
                <a:cs typeface="+mj-cs"/>
              </a:rPr>
              <a:t>ロジスティック回帰の例</a:t>
            </a:r>
            <a:endParaRPr lang="ja-JP" altLang="en-US" dirty="0">
              <a:solidFill>
                <a:schemeClr val="tx2">
                  <a:satMod val="130000"/>
                </a:schemeClr>
              </a:solidFill>
              <a:cs typeface="+mj-cs"/>
            </a:endParaRPr>
          </a:p>
        </p:txBody>
      </p:sp>
      <p:sp>
        <p:nvSpPr>
          <p:cNvPr id="29700" name="Rectangle 3"/>
          <p:cNvSpPr>
            <a:spLocks noGrp="1" noChangeArrowheads="1"/>
          </p:cNvSpPr>
          <p:nvPr>
            <p:ph idx="1"/>
          </p:nvPr>
        </p:nvSpPr>
        <p:spPr/>
        <p:txBody>
          <a:bodyPr>
            <a:normAutofit/>
          </a:bodyPr>
          <a:lstStyle/>
          <a:p>
            <a:pPr>
              <a:lnSpc>
                <a:spcPct val="80000"/>
              </a:lnSpc>
            </a:pPr>
            <a:r>
              <a:rPr lang="en-US" altLang="ja-JP" sz="3300" dirty="0" smtClean="0"/>
              <a:t>F</a:t>
            </a:r>
            <a:r>
              <a:rPr lang="ja-JP" altLang="en-US" sz="3300" dirty="0" smtClean="0"/>
              <a:t>が</a:t>
            </a:r>
            <a:r>
              <a:rPr lang="en-US" altLang="ja-JP" sz="3300" dirty="0"/>
              <a:t>FP</a:t>
            </a:r>
            <a:r>
              <a:rPr lang="ja-JP" altLang="en-US" sz="3300" dirty="0"/>
              <a:t>となる確率</a:t>
            </a:r>
            <a:endParaRPr lang="en-US" altLang="ja-JP" sz="3300" dirty="0"/>
          </a:p>
          <a:p>
            <a:pPr>
              <a:lnSpc>
                <a:spcPct val="80000"/>
              </a:lnSpc>
            </a:pPr>
            <a:endParaRPr lang="en-US" altLang="ja-JP" sz="3300" dirty="0"/>
          </a:p>
          <a:p>
            <a:pPr>
              <a:lnSpc>
                <a:spcPct val="80000"/>
              </a:lnSpc>
            </a:pPr>
            <a:endParaRPr lang="en-US" altLang="ja-JP" sz="3300" dirty="0" smtClean="0"/>
          </a:p>
          <a:p>
            <a:pPr lvl="2">
              <a:lnSpc>
                <a:spcPct val="80000"/>
              </a:lnSpc>
            </a:pPr>
            <a:endParaRPr lang="en-US" altLang="ja-JP" sz="2400" dirty="0" smtClean="0"/>
          </a:p>
          <a:p>
            <a:pPr lvl="2">
              <a:lnSpc>
                <a:spcPct val="80000"/>
              </a:lnSpc>
            </a:pPr>
            <a:r>
              <a:rPr lang="en-US" altLang="ja-JP" sz="2400" dirty="0" smtClean="0"/>
              <a:t>Xi</a:t>
            </a:r>
            <a:r>
              <a:rPr lang="en-US" altLang="ja-JP" sz="2400" dirty="0"/>
              <a:t>:</a:t>
            </a:r>
            <a:r>
              <a:rPr lang="ja-JP" altLang="en-US" sz="2400" dirty="0"/>
              <a:t>説明変数</a:t>
            </a:r>
            <a:r>
              <a:rPr lang="en-US" altLang="ja-JP" sz="2400" dirty="0"/>
              <a:t>, </a:t>
            </a:r>
            <a:r>
              <a:rPr lang="en-US" altLang="ja-JP" sz="2400" dirty="0" err="1"/>
              <a:t>Ci</a:t>
            </a:r>
            <a:r>
              <a:rPr lang="en-US" altLang="ja-JP" sz="2400" dirty="0"/>
              <a:t>:</a:t>
            </a:r>
            <a:r>
              <a:rPr lang="ja-JP" altLang="en-US" sz="2400" dirty="0"/>
              <a:t>係数</a:t>
            </a:r>
            <a:endParaRPr lang="en-US" altLang="ja-JP" sz="2400" dirty="0" smtClean="0"/>
          </a:p>
          <a:p>
            <a:pPr>
              <a:lnSpc>
                <a:spcPct val="80000"/>
              </a:lnSpc>
            </a:pPr>
            <a:endParaRPr lang="en-US" altLang="ja-JP" sz="3300" dirty="0" smtClean="0"/>
          </a:p>
          <a:p>
            <a:pPr>
              <a:lnSpc>
                <a:spcPct val="80000"/>
              </a:lnSpc>
            </a:pPr>
            <a:r>
              <a:rPr lang="ja-JP" altLang="en-US" sz="3300" dirty="0" smtClean="0"/>
              <a:t>例</a:t>
            </a:r>
            <a:r>
              <a:rPr lang="en-US" altLang="ja-JP" sz="3300" dirty="0"/>
              <a:t>: (Briand</a:t>
            </a:r>
            <a:r>
              <a:rPr lang="ja-JP" altLang="en-US" sz="3300" dirty="0"/>
              <a:t>らの論文より</a:t>
            </a:r>
            <a:r>
              <a:rPr lang="en-US" altLang="ja-JP" sz="3300" dirty="0"/>
              <a:t>)</a:t>
            </a:r>
          </a:p>
          <a:p>
            <a:pPr lvl="1">
              <a:lnSpc>
                <a:spcPct val="80000"/>
              </a:lnSpc>
            </a:pPr>
            <a:r>
              <a:rPr lang="en-US" altLang="ja-JP" sz="2900" dirty="0"/>
              <a:t>X1: NIP (</a:t>
            </a:r>
            <a:r>
              <a:rPr lang="ja-JP" altLang="en-US" sz="2900" dirty="0"/>
              <a:t>継承関係に無いポリモルフィズムの数</a:t>
            </a:r>
            <a:r>
              <a:rPr lang="en-US" altLang="ja-JP" sz="2900" dirty="0"/>
              <a:t>)</a:t>
            </a:r>
          </a:p>
          <a:p>
            <a:pPr lvl="1">
              <a:lnSpc>
                <a:spcPct val="80000"/>
              </a:lnSpc>
            </a:pPr>
            <a:r>
              <a:rPr lang="en-US" altLang="ja-JP" sz="2900" dirty="0"/>
              <a:t>X2: OCMIC (import</a:t>
            </a:r>
            <a:r>
              <a:rPr lang="ja-JP" altLang="en-US" sz="2900" dirty="0"/>
              <a:t>におけるクラスとメソッドのカップリング</a:t>
            </a:r>
            <a:r>
              <a:rPr lang="en-US" altLang="ja-JP" sz="2900" dirty="0"/>
              <a:t>)</a:t>
            </a:r>
          </a:p>
          <a:p>
            <a:pPr lvl="1">
              <a:lnSpc>
                <a:spcPct val="80000"/>
              </a:lnSpc>
            </a:pPr>
            <a:r>
              <a:rPr lang="en-US" altLang="ja-JP" sz="2900" dirty="0"/>
              <a:t>X3: OCMEC (export</a:t>
            </a:r>
            <a:r>
              <a:rPr lang="ja-JP" altLang="en-US" sz="2900" dirty="0"/>
              <a:t>におけるクラスとメソッドのカップリング</a:t>
            </a:r>
            <a:r>
              <a:rPr lang="en-US" altLang="ja-JP" sz="2900" dirty="0"/>
              <a:t>)</a:t>
            </a:r>
          </a:p>
          <a:p>
            <a:pPr lvl="1">
              <a:lnSpc>
                <a:spcPct val="80000"/>
              </a:lnSpc>
            </a:pPr>
            <a:endParaRPr lang="ja-JP" altLang="en-US" sz="2900" dirty="0"/>
          </a:p>
        </p:txBody>
      </p:sp>
      <p:sp>
        <p:nvSpPr>
          <p:cNvPr id="7" name="スライド番号プレースホルダ 4"/>
          <p:cNvSpPr>
            <a:spLocks noGrp="1"/>
          </p:cNvSpPr>
          <p:nvPr>
            <p:ph type="sldNum" sz="quarter" idx="10"/>
          </p:nvPr>
        </p:nvSpPr>
        <p:spPr>
          <a:prstGeom prst="rect">
            <a:avLst/>
          </a:prstGeom>
        </p:spPr>
        <p:txBody>
          <a:bodyPr lIns="101599" tIns="50799" rIns="101599" bIns="50799"/>
          <a:lstStyle/>
          <a:p>
            <a:pPr>
              <a:defRPr/>
            </a:pPr>
            <a:fld id="{F90E266A-AC3B-7A4F-99EC-D79CFE357FB4}" type="slidenum">
              <a:rPr lang="en-US" altLang="ja-JP"/>
              <a:pPr>
                <a:defRPr/>
              </a:pPr>
              <a:t>6</a:t>
            </a:fld>
            <a:endParaRPr lang="en-US" altLang="ja-JP"/>
          </a:p>
        </p:txBody>
      </p:sp>
      <p:sp>
        <p:nvSpPr>
          <p:cNvPr id="27654" name="Rectangle 6"/>
          <p:cNvSpPr>
            <a:spLocks noChangeArrowheads="1"/>
          </p:cNvSpPr>
          <p:nvPr/>
        </p:nvSpPr>
        <p:spPr bwMode="auto">
          <a:xfrm>
            <a:off x="584200" y="6477000"/>
            <a:ext cx="8737600" cy="502700"/>
          </a:xfrm>
          <a:prstGeom prst="rect">
            <a:avLst/>
          </a:prstGeom>
          <a:noFill/>
          <a:ln w="9525">
            <a:noFill/>
            <a:miter lim="800000"/>
            <a:headEnd/>
            <a:tailEnd/>
          </a:ln>
        </p:spPr>
        <p:txBody>
          <a:bodyPr wrap="square" lIns="101599" tIns="50799" rIns="101599" bIns="50799">
            <a:prstTxWarp prst="textNoShape">
              <a:avLst/>
            </a:prstTxWarp>
            <a:spAutoFit/>
          </a:bodyPr>
          <a:lstStyle/>
          <a:p>
            <a:pPr algn="l">
              <a:spcBef>
                <a:spcPct val="20000"/>
              </a:spcBef>
              <a:buClr>
                <a:srgbClr val="0380B7"/>
              </a:buClr>
              <a:buFont typeface="Wingdings" charset="2"/>
              <a:buNone/>
            </a:pPr>
            <a:r>
              <a:rPr lang="en-US" altLang="ja-JP" sz="1300" dirty="0"/>
              <a:t>L.C. Briand, W.L. </a:t>
            </a:r>
            <a:r>
              <a:rPr lang="en-US" altLang="ja-JP" sz="1300" dirty="0" err="1"/>
              <a:t>Melo</a:t>
            </a:r>
            <a:r>
              <a:rPr lang="en-US" altLang="ja-JP" sz="1300" dirty="0"/>
              <a:t>, and J. </a:t>
            </a:r>
            <a:r>
              <a:rPr lang="en-US" altLang="ja-JP" sz="1300" dirty="0" err="1"/>
              <a:t>Wust</a:t>
            </a:r>
            <a:r>
              <a:rPr lang="en-US" altLang="ja-JP" sz="1300" dirty="0"/>
              <a:t>. Assessing the applicability of fault-proneness models across object-oriented software projects. IEEE Trans. on Software Engineering, 28(7):706-720, 2002.</a:t>
            </a:r>
          </a:p>
        </p:txBody>
      </p:sp>
      <p:grpSp>
        <p:nvGrpSpPr>
          <p:cNvPr id="8" name="Group 3"/>
          <p:cNvGrpSpPr>
            <a:grpSpLocks/>
          </p:cNvGrpSpPr>
          <p:nvPr/>
        </p:nvGrpSpPr>
        <p:grpSpPr bwMode="auto">
          <a:xfrm>
            <a:off x="1123950" y="1631950"/>
            <a:ext cx="7835900" cy="1314450"/>
            <a:chOff x="0" y="0"/>
            <a:chExt cx="4935" cy="827"/>
          </a:xfrm>
        </p:grpSpPr>
        <p:sp>
          <p:nvSpPr>
            <p:cNvPr id="9" name="Line 4"/>
            <p:cNvSpPr>
              <a:spLocks noChangeShapeType="1"/>
            </p:cNvSpPr>
            <p:nvPr/>
          </p:nvSpPr>
          <p:spPr bwMode="auto">
            <a:xfrm>
              <a:off x="2563" y="443"/>
              <a:ext cx="2372" cy="1"/>
            </a:xfrm>
            <a:prstGeom prst="line">
              <a:avLst/>
            </a:prstGeom>
            <a:noFill/>
            <a:ln w="25400" cap="flat">
              <a:solidFill>
                <a:srgbClr val="003366"/>
              </a:solidFill>
              <a:prstDash val="solid"/>
              <a:round/>
              <a:headEnd type="none" w="med" len="med"/>
              <a:tailEnd type="none" w="med" len="med"/>
            </a:ln>
          </p:spPr>
          <p:txBody>
            <a:bodyPr lIns="0" tIns="0" rIns="0" bIns="0">
              <a:prstTxWarp prst="textNoShape">
                <a:avLst/>
              </a:prstTxWarp>
            </a:bodyPr>
            <a:lstStyle/>
            <a:p>
              <a:endParaRPr lang="ja-JP" altLang="en-US"/>
            </a:p>
          </p:txBody>
        </p:sp>
        <p:sp>
          <p:nvSpPr>
            <p:cNvPr id="10" name="Rectangle 5"/>
            <p:cNvSpPr>
              <a:spLocks/>
            </p:cNvSpPr>
            <p:nvPr/>
          </p:nvSpPr>
          <p:spPr bwMode="auto">
            <a:xfrm>
              <a:off x="4798" y="555"/>
              <a:ext cx="72" cy="13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1600" i="1">
                  <a:solidFill>
                    <a:srgbClr val="003366"/>
                  </a:solidFill>
                  <a:latin typeface="Times New Roman" charset="0"/>
                  <a:ea typeface="Times New Roman" charset="0"/>
                  <a:cs typeface="Times New Roman" charset="0"/>
                  <a:sym typeface="Times New Roman" charset="0"/>
                </a:rPr>
                <a:t>n</a:t>
              </a:r>
            </a:p>
          </p:txBody>
        </p:sp>
        <p:sp>
          <p:nvSpPr>
            <p:cNvPr id="11" name="Rectangle 6"/>
            <p:cNvSpPr>
              <a:spLocks/>
            </p:cNvSpPr>
            <p:nvPr/>
          </p:nvSpPr>
          <p:spPr bwMode="auto">
            <a:xfrm>
              <a:off x="4627" y="555"/>
              <a:ext cx="72" cy="13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1600" i="1">
                  <a:solidFill>
                    <a:srgbClr val="003366"/>
                  </a:solidFill>
                  <a:latin typeface="Times New Roman" charset="0"/>
                  <a:ea typeface="Times New Roman" charset="0"/>
                  <a:cs typeface="Times New Roman" charset="0"/>
                  <a:sym typeface="Times New Roman" charset="0"/>
                </a:rPr>
                <a:t>n</a:t>
              </a:r>
            </a:p>
          </p:txBody>
        </p:sp>
        <p:sp>
          <p:nvSpPr>
            <p:cNvPr id="12" name="Rectangle 7"/>
            <p:cNvSpPr>
              <a:spLocks/>
            </p:cNvSpPr>
            <p:nvPr/>
          </p:nvSpPr>
          <p:spPr bwMode="auto">
            <a:xfrm>
              <a:off x="4611" y="113"/>
              <a:ext cx="72" cy="13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1600" i="1">
                  <a:solidFill>
                    <a:srgbClr val="003366"/>
                  </a:solidFill>
                  <a:latin typeface="Times New Roman" charset="0"/>
                  <a:ea typeface="Times New Roman" charset="0"/>
                  <a:cs typeface="Times New Roman" charset="0"/>
                  <a:sym typeface="Times New Roman" charset="0"/>
                </a:rPr>
                <a:t>n</a:t>
              </a:r>
            </a:p>
          </p:txBody>
        </p:sp>
        <p:sp>
          <p:nvSpPr>
            <p:cNvPr id="13" name="Rectangle 8"/>
            <p:cNvSpPr>
              <a:spLocks/>
            </p:cNvSpPr>
            <p:nvPr/>
          </p:nvSpPr>
          <p:spPr bwMode="auto">
            <a:xfrm>
              <a:off x="4440" y="113"/>
              <a:ext cx="72" cy="13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1600" i="1">
                  <a:solidFill>
                    <a:srgbClr val="003366"/>
                  </a:solidFill>
                  <a:latin typeface="Times New Roman" charset="0"/>
                  <a:ea typeface="Times New Roman" charset="0"/>
                  <a:cs typeface="Times New Roman" charset="0"/>
                  <a:sym typeface="Times New Roman" charset="0"/>
                </a:rPr>
                <a:t>n</a:t>
              </a:r>
            </a:p>
          </p:txBody>
        </p:sp>
        <p:sp>
          <p:nvSpPr>
            <p:cNvPr id="14" name="Rectangle 9"/>
            <p:cNvSpPr>
              <a:spLocks/>
            </p:cNvSpPr>
            <p:nvPr/>
          </p:nvSpPr>
          <p:spPr bwMode="auto">
            <a:xfrm>
              <a:off x="4714" y="462"/>
              <a:ext cx="86" cy="200"/>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2200" i="1">
                  <a:solidFill>
                    <a:srgbClr val="003366"/>
                  </a:solidFill>
                  <a:latin typeface="Times New Roman" charset="0"/>
                  <a:ea typeface="Times New Roman" charset="0"/>
                  <a:cs typeface="Times New Roman" charset="0"/>
                  <a:sym typeface="Times New Roman" charset="0"/>
                </a:rPr>
                <a:t>x</a:t>
              </a:r>
            </a:p>
          </p:txBody>
        </p:sp>
        <p:sp>
          <p:nvSpPr>
            <p:cNvPr id="15" name="Rectangle 10"/>
            <p:cNvSpPr>
              <a:spLocks/>
            </p:cNvSpPr>
            <p:nvPr/>
          </p:nvSpPr>
          <p:spPr bwMode="auto">
            <a:xfrm>
              <a:off x="4540" y="462"/>
              <a:ext cx="96" cy="200"/>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2200" i="1">
                  <a:solidFill>
                    <a:srgbClr val="003366"/>
                  </a:solidFill>
                  <a:latin typeface="Times New Roman" charset="0"/>
                  <a:ea typeface="Times New Roman" charset="0"/>
                  <a:cs typeface="Times New Roman" charset="0"/>
                  <a:sym typeface="Times New Roman" charset="0"/>
                </a:rPr>
                <a:t>b</a:t>
              </a:r>
            </a:p>
          </p:txBody>
        </p:sp>
        <p:sp>
          <p:nvSpPr>
            <p:cNvPr id="16" name="Rectangle 11"/>
            <p:cNvSpPr>
              <a:spLocks/>
            </p:cNvSpPr>
            <p:nvPr/>
          </p:nvSpPr>
          <p:spPr bwMode="auto">
            <a:xfrm>
              <a:off x="3979" y="462"/>
              <a:ext cx="86" cy="200"/>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2200" i="1">
                  <a:solidFill>
                    <a:srgbClr val="003366"/>
                  </a:solidFill>
                  <a:latin typeface="Times New Roman" charset="0"/>
                  <a:ea typeface="Times New Roman" charset="0"/>
                  <a:cs typeface="Times New Roman" charset="0"/>
                  <a:sym typeface="Times New Roman" charset="0"/>
                </a:rPr>
                <a:t>x</a:t>
              </a:r>
            </a:p>
          </p:txBody>
        </p:sp>
        <p:sp>
          <p:nvSpPr>
            <p:cNvPr id="17" name="Rectangle 12"/>
            <p:cNvSpPr>
              <a:spLocks/>
            </p:cNvSpPr>
            <p:nvPr/>
          </p:nvSpPr>
          <p:spPr bwMode="auto">
            <a:xfrm>
              <a:off x="3804" y="462"/>
              <a:ext cx="96" cy="200"/>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2200" i="1">
                  <a:solidFill>
                    <a:srgbClr val="003366"/>
                  </a:solidFill>
                  <a:latin typeface="Times New Roman" charset="0"/>
                  <a:ea typeface="Times New Roman" charset="0"/>
                  <a:cs typeface="Times New Roman" charset="0"/>
                  <a:sym typeface="Times New Roman" charset="0"/>
                </a:rPr>
                <a:t>b</a:t>
              </a:r>
            </a:p>
          </p:txBody>
        </p:sp>
        <p:sp>
          <p:nvSpPr>
            <p:cNvPr id="18" name="Rectangle 13"/>
            <p:cNvSpPr>
              <a:spLocks/>
            </p:cNvSpPr>
            <p:nvPr/>
          </p:nvSpPr>
          <p:spPr bwMode="auto">
            <a:xfrm>
              <a:off x="3539" y="462"/>
              <a:ext cx="86" cy="200"/>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2200" i="1">
                  <a:solidFill>
                    <a:srgbClr val="003366"/>
                  </a:solidFill>
                  <a:latin typeface="Times New Roman" charset="0"/>
                  <a:ea typeface="Times New Roman" charset="0"/>
                  <a:cs typeface="Times New Roman" charset="0"/>
                  <a:sym typeface="Times New Roman" charset="0"/>
                </a:rPr>
                <a:t>x</a:t>
              </a:r>
            </a:p>
          </p:txBody>
        </p:sp>
        <p:sp>
          <p:nvSpPr>
            <p:cNvPr id="19" name="Rectangle 14"/>
            <p:cNvSpPr>
              <a:spLocks/>
            </p:cNvSpPr>
            <p:nvPr/>
          </p:nvSpPr>
          <p:spPr bwMode="auto">
            <a:xfrm>
              <a:off x="3393" y="462"/>
              <a:ext cx="96" cy="200"/>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2200" i="1">
                  <a:solidFill>
                    <a:srgbClr val="003366"/>
                  </a:solidFill>
                  <a:latin typeface="Times New Roman" charset="0"/>
                  <a:ea typeface="Times New Roman" charset="0"/>
                  <a:cs typeface="Times New Roman" charset="0"/>
                  <a:sym typeface="Times New Roman" charset="0"/>
                </a:rPr>
                <a:t>b</a:t>
              </a:r>
            </a:p>
          </p:txBody>
        </p:sp>
        <p:sp>
          <p:nvSpPr>
            <p:cNvPr id="20" name="Rectangle 15"/>
            <p:cNvSpPr>
              <a:spLocks/>
            </p:cNvSpPr>
            <p:nvPr/>
          </p:nvSpPr>
          <p:spPr bwMode="auto">
            <a:xfrm>
              <a:off x="3107" y="462"/>
              <a:ext cx="96" cy="200"/>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2200" i="1">
                  <a:solidFill>
                    <a:srgbClr val="003366"/>
                  </a:solidFill>
                  <a:latin typeface="Times New Roman" charset="0"/>
                  <a:ea typeface="Times New Roman" charset="0"/>
                  <a:cs typeface="Times New Roman" charset="0"/>
                  <a:sym typeface="Times New Roman" charset="0"/>
                </a:rPr>
                <a:t>b</a:t>
              </a:r>
            </a:p>
          </p:txBody>
        </p:sp>
        <p:sp>
          <p:nvSpPr>
            <p:cNvPr id="21" name="Rectangle 16"/>
            <p:cNvSpPr>
              <a:spLocks/>
            </p:cNvSpPr>
            <p:nvPr/>
          </p:nvSpPr>
          <p:spPr bwMode="auto">
            <a:xfrm>
              <a:off x="4523" y="19"/>
              <a:ext cx="86" cy="200"/>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2200" i="1">
                  <a:solidFill>
                    <a:srgbClr val="003366"/>
                  </a:solidFill>
                  <a:latin typeface="Times New Roman" charset="0"/>
                  <a:ea typeface="Times New Roman" charset="0"/>
                  <a:cs typeface="Times New Roman" charset="0"/>
                  <a:sym typeface="Times New Roman" charset="0"/>
                </a:rPr>
                <a:t>x</a:t>
              </a:r>
            </a:p>
          </p:txBody>
        </p:sp>
        <p:sp>
          <p:nvSpPr>
            <p:cNvPr id="22" name="Rectangle 17"/>
            <p:cNvSpPr>
              <a:spLocks/>
            </p:cNvSpPr>
            <p:nvPr/>
          </p:nvSpPr>
          <p:spPr bwMode="auto">
            <a:xfrm>
              <a:off x="4352" y="19"/>
              <a:ext cx="96" cy="200"/>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2200" i="1">
                  <a:solidFill>
                    <a:srgbClr val="003366"/>
                  </a:solidFill>
                  <a:latin typeface="Times New Roman" charset="0"/>
                  <a:ea typeface="Times New Roman" charset="0"/>
                  <a:cs typeface="Times New Roman" charset="0"/>
                  <a:sym typeface="Times New Roman" charset="0"/>
                </a:rPr>
                <a:t>b</a:t>
              </a:r>
            </a:p>
          </p:txBody>
        </p:sp>
        <p:sp>
          <p:nvSpPr>
            <p:cNvPr id="23" name="Rectangle 18"/>
            <p:cNvSpPr>
              <a:spLocks/>
            </p:cNvSpPr>
            <p:nvPr/>
          </p:nvSpPr>
          <p:spPr bwMode="auto">
            <a:xfrm>
              <a:off x="3787" y="19"/>
              <a:ext cx="86" cy="200"/>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2200" i="1">
                  <a:solidFill>
                    <a:srgbClr val="003366"/>
                  </a:solidFill>
                  <a:latin typeface="Times New Roman" charset="0"/>
                  <a:ea typeface="Times New Roman" charset="0"/>
                  <a:cs typeface="Times New Roman" charset="0"/>
                  <a:sym typeface="Times New Roman" charset="0"/>
                </a:rPr>
                <a:t>x</a:t>
              </a:r>
            </a:p>
          </p:txBody>
        </p:sp>
        <p:sp>
          <p:nvSpPr>
            <p:cNvPr id="24" name="Rectangle 19"/>
            <p:cNvSpPr>
              <a:spLocks/>
            </p:cNvSpPr>
            <p:nvPr/>
          </p:nvSpPr>
          <p:spPr bwMode="auto">
            <a:xfrm>
              <a:off x="3615" y="19"/>
              <a:ext cx="96" cy="200"/>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2200" i="1">
                  <a:solidFill>
                    <a:srgbClr val="003366"/>
                  </a:solidFill>
                  <a:latin typeface="Times New Roman" charset="0"/>
                  <a:ea typeface="Times New Roman" charset="0"/>
                  <a:cs typeface="Times New Roman" charset="0"/>
                  <a:sym typeface="Times New Roman" charset="0"/>
                </a:rPr>
                <a:t>b</a:t>
              </a:r>
            </a:p>
          </p:txBody>
        </p:sp>
        <p:sp>
          <p:nvSpPr>
            <p:cNvPr id="25" name="Rectangle 20"/>
            <p:cNvSpPr>
              <a:spLocks/>
            </p:cNvSpPr>
            <p:nvPr/>
          </p:nvSpPr>
          <p:spPr bwMode="auto">
            <a:xfrm>
              <a:off x="3352" y="19"/>
              <a:ext cx="86" cy="200"/>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2200" i="1">
                  <a:solidFill>
                    <a:srgbClr val="003366"/>
                  </a:solidFill>
                  <a:latin typeface="Times New Roman" charset="0"/>
                  <a:ea typeface="Times New Roman" charset="0"/>
                  <a:cs typeface="Times New Roman" charset="0"/>
                  <a:sym typeface="Times New Roman" charset="0"/>
                </a:rPr>
                <a:t>x</a:t>
              </a:r>
            </a:p>
          </p:txBody>
        </p:sp>
        <p:sp>
          <p:nvSpPr>
            <p:cNvPr id="26" name="Rectangle 21"/>
            <p:cNvSpPr>
              <a:spLocks/>
            </p:cNvSpPr>
            <p:nvPr/>
          </p:nvSpPr>
          <p:spPr bwMode="auto">
            <a:xfrm>
              <a:off x="3204" y="19"/>
              <a:ext cx="96" cy="200"/>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2200" i="1">
                  <a:solidFill>
                    <a:srgbClr val="003366"/>
                  </a:solidFill>
                  <a:latin typeface="Times New Roman" charset="0"/>
                  <a:ea typeface="Times New Roman" charset="0"/>
                  <a:cs typeface="Times New Roman" charset="0"/>
                  <a:sym typeface="Times New Roman" charset="0"/>
                </a:rPr>
                <a:t>b</a:t>
              </a:r>
            </a:p>
          </p:txBody>
        </p:sp>
        <p:sp>
          <p:nvSpPr>
            <p:cNvPr id="27" name="Rectangle 22"/>
            <p:cNvSpPr>
              <a:spLocks/>
            </p:cNvSpPr>
            <p:nvPr/>
          </p:nvSpPr>
          <p:spPr bwMode="auto">
            <a:xfrm>
              <a:off x="2915" y="19"/>
              <a:ext cx="96" cy="200"/>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2200" i="1">
                  <a:solidFill>
                    <a:srgbClr val="003366"/>
                  </a:solidFill>
                  <a:latin typeface="Times New Roman" charset="0"/>
                  <a:ea typeface="Times New Roman" charset="0"/>
                  <a:cs typeface="Times New Roman" charset="0"/>
                  <a:sym typeface="Times New Roman" charset="0"/>
                </a:rPr>
                <a:t>b</a:t>
              </a:r>
            </a:p>
          </p:txBody>
        </p:sp>
        <p:sp>
          <p:nvSpPr>
            <p:cNvPr id="28" name="Rectangle 23"/>
            <p:cNvSpPr>
              <a:spLocks/>
            </p:cNvSpPr>
            <p:nvPr/>
          </p:nvSpPr>
          <p:spPr bwMode="auto">
            <a:xfrm>
              <a:off x="2008" y="440"/>
              <a:ext cx="96" cy="200"/>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2200" i="1">
                  <a:solidFill>
                    <a:srgbClr val="003366"/>
                  </a:solidFill>
                  <a:latin typeface="Times New Roman" charset="0"/>
                  <a:ea typeface="Times New Roman" charset="0"/>
                  <a:cs typeface="Times New Roman" charset="0"/>
                  <a:sym typeface="Times New Roman" charset="0"/>
                </a:rPr>
                <a:t>n</a:t>
              </a:r>
            </a:p>
          </p:txBody>
        </p:sp>
        <p:sp>
          <p:nvSpPr>
            <p:cNvPr id="29" name="Rectangle 24"/>
            <p:cNvSpPr>
              <a:spLocks/>
            </p:cNvSpPr>
            <p:nvPr/>
          </p:nvSpPr>
          <p:spPr bwMode="auto">
            <a:xfrm>
              <a:off x="2955" y="491"/>
              <a:ext cx="143" cy="33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3800" i="1">
                  <a:solidFill>
                    <a:srgbClr val="003366"/>
                  </a:solidFill>
                  <a:latin typeface="Times New Roman" charset="0"/>
                  <a:ea typeface="Times New Roman" charset="0"/>
                  <a:cs typeface="Times New Roman" charset="0"/>
                  <a:sym typeface="Times New Roman" charset="0"/>
                </a:rPr>
                <a:t>e</a:t>
              </a:r>
            </a:p>
          </p:txBody>
        </p:sp>
        <p:sp>
          <p:nvSpPr>
            <p:cNvPr id="30" name="Rectangle 25"/>
            <p:cNvSpPr>
              <a:spLocks/>
            </p:cNvSpPr>
            <p:nvPr/>
          </p:nvSpPr>
          <p:spPr bwMode="auto">
            <a:xfrm>
              <a:off x="2767" y="48"/>
              <a:ext cx="143" cy="33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3800" i="1">
                  <a:solidFill>
                    <a:srgbClr val="003366"/>
                  </a:solidFill>
                  <a:latin typeface="Times New Roman" charset="0"/>
                  <a:ea typeface="Times New Roman" charset="0"/>
                  <a:cs typeface="Times New Roman" charset="0"/>
                  <a:sym typeface="Times New Roman" charset="0"/>
                </a:rPr>
                <a:t>e</a:t>
              </a:r>
            </a:p>
          </p:txBody>
        </p:sp>
        <p:sp>
          <p:nvSpPr>
            <p:cNvPr id="31" name="Rectangle 26"/>
            <p:cNvSpPr>
              <a:spLocks/>
            </p:cNvSpPr>
            <p:nvPr/>
          </p:nvSpPr>
          <p:spPr bwMode="auto">
            <a:xfrm>
              <a:off x="1867" y="246"/>
              <a:ext cx="143" cy="33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3800" i="1">
                  <a:solidFill>
                    <a:srgbClr val="003366"/>
                  </a:solidFill>
                  <a:latin typeface="Times New Roman" charset="0"/>
                  <a:ea typeface="Times New Roman" charset="0"/>
                  <a:cs typeface="Times New Roman" charset="0"/>
                  <a:sym typeface="Times New Roman" charset="0"/>
                </a:rPr>
                <a:t>x</a:t>
              </a:r>
            </a:p>
          </p:txBody>
        </p:sp>
        <p:sp>
          <p:nvSpPr>
            <p:cNvPr id="32" name="Rectangle 27"/>
            <p:cNvSpPr>
              <a:spLocks/>
            </p:cNvSpPr>
            <p:nvPr/>
          </p:nvSpPr>
          <p:spPr bwMode="auto">
            <a:xfrm>
              <a:off x="1063" y="246"/>
              <a:ext cx="143" cy="33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3800" i="1">
                  <a:solidFill>
                    <a:srgbClr val="003366"/>
                  </a:solidFill>
                  <a:latin typeface="Times New Roman" charset="0"/>
                  <a:ea typeface="Times New Roman" charset="0"/>
                  <a:cs typeface="Times New Roman" charset="0"/>
                  <a:sym typeface="Times New Roman" charset="0"/>
                </a:rPr>
                <a:t>x</a:t>
              </a:r>
            </a:p>
          </p:txBody>
        </p:sp>
        <p:sp>
          <p:nvSpPr>
            <p:cNvPr id="33" name="Rectangle 28"/>
            <p:cNvSpPr>
              <a:spLocks/>
            </p:cNvSpPr>
            <p:nvPr/>
          </p:nvSpPr>
          <p:spPr bwMode="auto">
            <a:xfrm>
              <a:off x="703" y="246"/>
              <a:ext cx="143" cy="33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3800" i="1">
                  <a:solidFill>
                    <a:srgbClr val="003366"/>
                  </a:solidFill>
                  <a:latin typeface="Times New Roman" charset="0"/>
                  <a:ea typeface="Times New Roman" charset="0"/>
                  <a:cs typeface="Times New Roman" charset="0"/>
                  <a:sym typeface="Times New Roman" charset="0"/>
                </a:rPr>
                <a:t>x</a:t>
              </a:r>
            </a:p>
          </p:txBody>
        </p:sp>
        <p:sp>
          <p:nvSpPr>
            <p:cNvPr id="34" name="Rectangle 29"/>
            <p:cNvSpPr>
              <a:spLocks/>
            </p:cNvSpPr>
            <p:nvPr/>
          </p:nvSpPr>
          <p:spPr bwMode="auto">
            <a:xfrm>
              <a:off x="303" y="246"/>
              <a:ext cx="194" cy="33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3800" i="1">
                  <a:solidFill>
                    <a:srgbClr val="003366"/>
                  </a:solidFill>
                  <a:latin typeface="Times New Roman" charset="0"/>
                  <a:ea typeface="Times New Roman" charset="0"/>
                  <a:cs typeface="Times New Roman" charset="0"/>
                  <a:sym typeface="Times New Roman" charset="0"/>
                </a:rPr>
                <a:t>F</a:t>
              </a:r>
            </a:p>
          </p:txBody>
        </p:sp>
        <p:sp>
          <p:nvSpPr>
            <p:cNvPr id="35" name="Rectangle 30"/>
            <p:cNvSpPr>
              <a:spLocks/>
            </p:cNvSpPr>
            <p:nvPr/>
          </p:nvSpPr>
          <p:spPr bwMode="auto">
            <a:xfrm>
              <a:off x="0" y="246"/>
              <a:ext cx="193" cy="33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3800" i="1">
                  <a:solidFill>
                    <a:srgbClr val="003366"/>
                  </a:solidFill>
                  <a:latin typeface="Times New Roman" charset="0"/>
                  <a:ea typeface="Times New Roman" charset="0"/>
                  <a:cs typeface="Times New Roman" charset="0"/>
                  <a:sym typeface="Times New Roman" charset="0"/>
                </a:rPr>
                <a:t>P</a:t>
              </a:r>
            </a:p>
          </p:txBody>
        </p:sp>
        <p:sp>
          <p:nvSpPr>
            <p:cNvPr id="36" name="Rectangle 31"/>
            <p:cNvSpPr>
              <a:spLocks/>
            </p:cNvSpPr>
            <p:nvPr/>
          </p:nvSpPr>
          <p:spPr bwMode="auto">
            <a:xfrm>
              <a:off x="4432" y="442"/>
              <a:ext cx="104" cy="17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2200">
                  <a:solidFill>
                    <a:srgbClr val="003366"/>
                  </a:solidFill>
                  <a:latin typeface="Symbol" charset="2"/>
                  <a:ea typeface="Symbol" charset="2"/>
                  <a:cs typeface="Symbol" charset="2"/>
                  <a:sym typeface="Symbol" charset="2"/>
                </a:rPr>
                <a:t>+</a:t>
              </a:r>
            </a:p>
          </p:txBody>
        </p:sp>
        <p:sp>
          <p:nvSpPr>
            <p:cNvPr id="37" name="Rectangle 32"/>
            <p:cNvSpPr>
              <a:spLocks/>
            </p:cNvSpPr>
            <p:nvPr/>
          </p:nvSpPr>
          <p:spPr bwMode="auto">
            <a:xfrm>
              <a:off x="4155" y="442"/>
              <a:ext cx="105" cy="17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2200">
                  <a:solidFill>
                    <a:srgbClr val="003366"/>
                  </a:solidFill>
                  <a:latin typeface="Symbol" charset="2"/>
                  <a:ea typeface="Symbol" charset="2"/>
                  <a:cs typeface="Symbol" charset="2"/>
                  <a:sym typeface="Symbol" charset="2"/>
                </a:rPr>
                <a:t>+</a:t>
              </a:r>
            </a:p>
          </p:txBody>
        </p:sp>
        <p:sp>
          <p:nvSpPr>
            <p:cNvPr id="38" name="Rectangle 33"/>
            <p:cNvSpPr>
              <a:spLocks/>
            </p:cNvSpPr>
            <p:nvPr/>
          </p:nvSpPr>
          <p:spPr bwMode="auto">
            <a:xfrm>
              <a:off x="3695" y="442"/>
              <a:ext cx="105" cy="17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2200">
                  <a:solidFill>
                    <a:srgbClr val="003366"/>
                  </a:solidFill>
                  <a:latin typeface="Symbol" charset="2"/>
                  <a:ea typeface="Symbol" charset="2"/>
                  <a:cs typeface="Symbol" charset="2"/>
                  <a:sym typeface="Symbol" charset="2"/>
                </a:rPr>
                <a:t>+</a:t>
              </a:r>
            </a:p>
          </p:txBody>
        </p:sp>
        <p:sp>
          <p:nvSpPr>
            <p:cNvPr id="39" name="Rectangle 34"/>
            <p:cNvSpPr>
              <a:spLocks/>
            </p:cNvSpPr>
            <p:nvPr/>
          </p:nvSpPr>
          <p:spPr bwMode="auto">
            <a:xfrm>
              <a:off x="3284" y="442"/>
              <a:ext cx="105" cy="17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2200">
                  <a:solidFill>
                    <a:srgbClr val="003366"/>
                  </a:solidFill>
                  <a:latin typeface="Symbol" charset="2"/>
                  <a:ea typeface="Symbol" charset="2"/>
                  <a:cs typeface="Symbol" charset="2"/>
                  <a:sym typeface="Symbol" charset="2"/>
                </a:rPr>
                <a:t>+</a:t>
              </a:r>
            </a:p>
          </p:txBody>
        </p:sp>
        <p:sp>
          <p:nvSpPr>
            <p:cNvPr id="40" name="Rectangle 35"/>
            <p:cNvSpPr>
              <a:spLocks/>
            </p:cNvSpPr>
            <p:nvPr/>
          </p:nvSpPr>
          <p:spPr bwMode="auto">
            <a:xfrm>
              <a:off x="4243" y="0"/>
              <a:ext cx="104" cy="17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2200">
                  <a:solidFill>
                    <a:srgbClr val="003366"/>
                  </a:solidFill>
                  <a:latin typeface="Symbol" charset="2"/>
                  <a:ea typeface="Symbol" charset="2"/>
                  <a:cs typeface="Symbol" charset="2"/>
                  <a:sym typeface="Symbol" charset="2"/>
                </a:rPr>
                <a:t>+</a:t>
              </a:r>
            </a:p>
          </p:txBody>
        </p:sp>
        <p:sp>
          <p:nvSpPr>
            <p:cNvPr id="41" name="Rectangle 36"/>
            <p:cNvSpPr>
              <a:spLocks/>
            </p:cNvSpPr>
            <p:nvPr/>
          </p:nvSpPr>
          <p:spPr bwMode="auto">
            <a:xfrm>
              <a:off x="3967" y="0"/>
              <a:ext cx="105" cy="17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2200">
                  <a:solidFill>
                    <a:srgbClr val="003366"/>
                  </a:solidFill>
                  <a:latin typeface="Symbol" charset="2"/>
                  <a:ea typeface="Symbol" charset="2"/>
                  <a:cs typeface="Symbol" charset="2"/>
                  <a:sym typeface="Symbol" charset="2"/>
                </a:rPr>
                <a:t>+</a:t>
              </a:r>
            </a:p>
          </p:txBody>
        </p:sp>
        <p:sp>
          <p:nvSpPr>
            <p:cNvPr id="42" name="Rectangle 37"/>
            <p:cNvSpPr>
              <a:spLocks/>
            </p:cNvSpPr>
            <p:nvPr/>
          </p:nvSpPr>
          <p:spPr bwMode="auto">
            <a:xfrm>
              <a:off x="3507" y="0"/>
              <a:ext cx="105" cy="17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2200">
                  <a:solidFill>
                    <a:srgbClr val="003366"/>
                  </a:solidFill>
                  <a:latin typeface="Symbol" charset="2"/>
                  <a:ea typeface="Symbol" charset="2"/>
                  <a:cs typeface="Symbol" charset="2"/>
                  <a:sym typeface="Symbol" charset="2"/>
                </a:rPr>
                <a:t>+</a:t>
              </a:r>
            </a:p>
          </p:txBody>
        </p:sp>
        <p:sp>
          <p:nvSpPr>
            <p:cNvPr id="43" name="Rectangle 38"/>
            <p:cNvSpPr>
              <a:spLocks/>
            </p:cNvSpPr>
            <p:nvPr/>
          </p:nvSpPr>
          <p:spPr bwMode="auto">
            <a:xfrm>
              <a:off x="3096" y="0"/>
              <a:ext cx="105" cy="17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2200">
                  <a:solidFill>
                    <a:srgbClr val="003366"/>
                  </a:solidFill>
                  <a:latin typeface="Symbol" charset="2"/>
                  <a:ea typeface="Symbol" charset="2"/>
                  <a:cs typeface="Symbol" charset="2"/>
                  <a:sym typeface="Symbol" charset="2"/>
                </a:rPr>
                <a:t>+</a:t>
              </a:r>
            </a:p>
          </p:txBody>
        </p:sp>
        <p:sp>
          <p:nvSpPr>
            <p:cNvPr id="44" name="Rectangle 39"/>
            <p:cNvSpPr>
              <a:spLocks/>
            </p:cNvSpPr>
            <p:nvPr/>
          </p:nvSpPr>
          <p:spPr bwMode="auto">
            <a:xfrm>
              <a:off x="2731" y="459"/>
              <a:ext cx="174" cy="304"/>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3800">
                  <a:solidFill>
                    <a:srgbClr val="003366"/>
                  </a:solidFill>
                  <a:latin typeface="Symbol" charset="2"/>
                  <a:ea typeface="Symbol" charset="2"/>
                  <a:cs typeface="Symbol" charset="2"/>
                  <a:sym typeface="Symbol" charset="2"/>
                </a:rPr>
                <a:t>+</a:t>
              </a:r>
            </a:p>
          </p:txBody>
        </p:sp>
        <p:sp>
          <p:nvSpPr>
            <p:cNvPr id="45" name="Rectangle 40"/>
            <p:cNvSpPr>
              <a:spLocks/>
            </p:cNvSpPr>
            <p:nvPr/>
          </p:nvSpPr>
          <p:spPr bwMode="auto">
            <a:xfrm>
              <a:off x="2314" y="211"/>
              <a:ext cx="175" cy="304"/>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3800">
                  <a:solidFill>
                    <a:srgbClr val="003366"/>
                  </a:solidFill>
                  <a:latin typeface="Symbol" charset="2"/>
                  <a:ea typeface="Symbol" charset="2"/>
                  <a:cs typeface="Symbol" charset="2"/>
                  <a:sym typeface="Symbol" charset="2"/>
                </a:rPr>
                <a:t>=</a:t>
              </a:r>
            </a:p>
          </p:txBody>
        </p:sp>
        <p:sp>
          <p:nvSpPr>
            <p:cNvPr id="46" name="Rectangle 41"/>
            <p:cNvSpPr>
              <a:spLocks/>
            </p:cNvSpPr>
            <p:nvPr/>
          </p:nvSpPr>
          <p:spPr bwMode="auto">
            <a:xfrm>
              <a:off x="4253" y="480"/>
              <a:ext cx="181" cy="240"/>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2600">
                  <a:solidFill>
                    <a:srgbClr val="003366"/>
                  </a:solidFill>
                  <a:latin typeface="Arial" charset="0"/>
                  <a:ea typeface="Arial" charset="0"/>
                  <a:cs typeface="Arial" charset="0"/>
                  <a:sym typeface="Arial" charset="0"/>
                </a:rPr>
                <a:t>...</a:t>
              </a:r>
            </a:p>
          </p:txBody>
        </p:sp>
        <p:sp>
          <p:nvSpPr>
            <p:cNvPr id="47" name="Rectangle 42"/>
            <p:cNvSpPr>
              <a:spLocks/>
            </p:cNvSpPr>
            <p:nvPr/>
          </p:nvSpPr>
          <p:spPr bwMode="auto">
            <a:xfrm>
              <a:off x="4067" y="35"/>
              <a:ext cx="154" cy="200"/>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2200">
                  <a:solidFill>
                    <a:srgbClr val="003366"/>
                  </a:solidFill>
                  <a:latin typeface="Arial" charset="0"/>
                  <a:ea typeface="Arial" charset="0"/>
                  <a:cs typeface="Arial" charset="0"/>
                  <a:sym typeface="Arial" charset="0"/>
                </a:rPr>
                <a:t>...</a:t>
              </a:r>
            </a:p>
          </p:txBody>
        </p:sp>
        <p:sp>
          <p:nvSpPr>
            <p:cNvPr id="48" name="Rectangle 43"/>
            <p:cNvSpPr>
              <a:spLocks/>
            </p:cNvSpPr>
            <p:nvPr/>
          </p:nvSpPr>
          <p:spPr bwMode="auto">
            <a:xfrm>
              <a:off x="1413" y="276"/>
              <a:ext cx="261" cy="33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3800" dirty="0">
                  <a:solidFill>
                    <a:srgbClr val="003366"/>
                  </a:solidFill>
                  <a:latin typeface="Arial" charset="0"/>
                  <a:ea typeface="Arial" charset="0"/>
                  <a:cs typeface="Arial" charset="0"/>
                  <a:sym typeface="Arial" charset="0"/>
                </a:rPr>
                <a:t>...</a:t>
              </a:r>
            </a:p>
          </p:txBody>
        </p:sp>
        <p:sp>
          <p:nvSpPr>
            <p:cNvPr id="49" name="Rectangle 44"/>
            <p:cNvSpPr>
              <a:spLocks/>
            </p:cNvSpPr>
            <p:nvPr/>
          </p:nvSpPr>
          <p:spPr bwMode="auto">
            <a:xfrm>
              <a:off x="4061" y="555"/>
              <a:ext cx="72" cy="13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1600">
                  <a:solidFill>
                    <a:srgbClr val="003366"/>
                  </a:solidFill>
                  <a:latin typeface="Times New Roman" charset="0"/>
                  <a:ea typeface="Times New Roman" charset="0"/>
                  <a:cs typeface="Times New Roman" charset="0"/>
                  <a:sym typeface="Times New Roman" charset="0"/>
                </a:rPr>
                <a:t>2</a:t>
              </a:r>
            </a:p>
          </p:txBody>
        </p:sp>
        <p:sp>
          <p:nvSpPr>
            <p:cNvPr id="50" name="Rectangle 45"/>
            <p:cNvSpPr>
              <a:spLocks/>
            </p:cNvSpPr>
            <p:nvPr/>
          </p:nvSpPr>
          <p:spPr bwMode="auto">
            <a:xfrm>
              <a:off x="3892" y="555"/>
              <a:ext cx="72" cy="13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1600">
                  <a:solidFill>
                    <a:srgbClr val="003366"/>
                  </a:solidFill>
                  <a:latin typeface="Times New Roman" charset="0"/>
                  <a:ea typeface="Times New Roman" charset="0"/>
                  <a:cs typeface="Times New Roman" charset="0"/>
                  <a:sym typeface="Times New Roman" charset="0"/>
                </a:rPr>
                <a:t>2</a:t>
              </a:r>
            </a:p>
          </p:txBody>
        </p:sp>
        <p:sp>
          <p:nvSpPr>
            <p:cNvPr id="51" name="Rectangle 46"/>
            <p:cNvSpPr>
              <a:spLocks/>
            </p:cNvSpPr>
            <p:nvPr/>
          </p:nvSpPr>
          <p:spPr bwMode="auto">
            <a:xfrm>
              <a:off x="3610" y="555"/>
              <a:ext cx="72" cy="13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1600">
                  <a:solidFill>
                    <a:srgbClr val="003366"/>
                  </a:solidFill>
                  <a:latin typeface="Times New Roman" charset="0"/>
                  <a:ea typeface="Times New Roman" charset="0"/>
                  <a:cs typeface="Times New Roman" charset="0"/>
                  <a:sym typeface="Times New Roman" charset="0"/>
                </a:rPr>
                <a:t>1</a:t>
              </a:r>
            </a:p>
          </p:txBody>
        </p:sp>
        <p:sp>
          <p:nvSpPr>
            <p:cNvPr id="52" name="Rectangle 47"/>
            <p:cNvSpPr>
              <a:spLocks/>
            </p:cNvSpPr>
            <p:nvPr/>
          </p:nvSpPr>
          <p:spPr bwMode="auto">
            <a:xfrm>
              <a:off x="3466" y="555"/>
              <a:ext cx="72" cy="13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1600">
                  <a:solidFill>
                    <a:srgbClr val="003366"/>
                  </a:solidFill>
                  <a:latin typeface="Times New Roman" charset="0"/>
                  <a:ea typeface="Times New Roman" charset="0"/>
                  <a:cs typeface="Times New Roman" charset="0"/>
                  <a:sym typeface="Times New Roman" charset="0"/>
                </a:rPr>
                <a:t>1</a:t>
              </a:r>
            </a:p>
          </p:txBody>
        </p:sp>
        <p:sp>
          <p:nvSpPr>
            <p:cNvPr id="53" name="Rectangle 48"/>
            <p:cNvSpPr>
              <a:spLocks/>
            </p:cNvSpPr>
            <p:nvPr/>
          </p:nvSpPr>
          <p:spPr bwMode="auto">
            <a:xfrm>
              <a:off x="3190" y="555"/>
              <a:ext cx="72" cy="13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1600">
                  <a:solidFill>
                    <a:srgbClr val="003366"/>
                  </a:solidFill>
                  <a:latin typeface="Times New Roman" charset="0"/>
                  <a:ea typeface="Times New Roman" charset="0"/>
                  <a:cs typeface="Times New Roman" charset="0"/>
                  <a:sym typeface="Times New Roman" charset="0"/>
                </a:rPr>
                <a:t>0</a:t>
              </a:r>
            </a:p>
          </p:txBody>
        </p:sp>
        <p:sp>
          <p:nvSpPr>
            <p:cNvPr id="54" name="Rectangle 49"/>
            <p:cNvSpPr>
              <a:spLocks/>
            </p:cNvSpPr>
            <p:nvPr/>
          </p:nvSpPr>
          <p:spPr bwMode="auto">
            <a:xfrm>
              <a:off x="3872" y="113"/>
              <a:ext cx="72" cy="13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1600">
                  <a:solidFill>
                    <a:srgbClr val="003366"/>
                  </a:solidFill>
                  <a:latin typeface="Times New Roman" charset="0"/>
                  <a:ea typeface="Times New Roman" charset="0"/>
                  <a:cs typeface="Times New Roman" charset="0"/>
                  <a:sym typeface="Times New Roman" charset="0"/>
                </a:rPr>
                <a:t>2</a:t>
              </a:r>
            </a:p>
          </p:txBody>
        </p:sp>
        <p:sp>
          <p:nvSpPr>
            <p:cNvPr id="55" name="Rectangle 50"/>
            <p:cNvSpPr>
              <a:spLocks/>
            </p:cNvSpPr>
            <p:nvPr/>
          </p:nvSpPr>
          <p:spPr bwMode="auto">
            <a:xfrm>
              <a:off x="3704" y="113"/>
              <a:ext cx="72" cy="13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1600">
                  <a:solidFill>
                    <a:srgbClr val="003366"/>
                  </a:solidFill>
                  <a:latin typeface="Times New Roman" charset="0"/>
                  <a:ea typeface="Times New Roman" charset="0"/>
                  <a:cs typeface="Times New Roman" charset="0"/>
                  <a:sym typeface="Times New Roman" charset="0"/>
                </a:rPr>
                <a:t>2</a:t>
              </a:r>
            </a:p>
          </p:txBody>
        </p:sp>
        <p:sp>
          <p:nvSpPr>
            <p:cNvPr id="56" name="Rectangle 51"/>
            <p:cNvSpPr>
              <a:spLocks/>
            </p:cNvSpPr>
            <p:nvPr/>
          </p:nvSpPr>
          <p:spPr bwMode="auto">
            <a:xfrm>
              <a:off x="3422" y="113"/>
              <a:ext cx="72" cy="13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1600">
                  <a:solidFill>
                    <a:srgbClr val="003366"/>
                  </a:solidFill>
                  <a:latin typeface="Times New Roman" charset="0"/>
                  <a:ea typeface="Times New Roman" charset="0"/>
                  <a:cs typeface="Times New Roman" charset="0"/>
                  <a:sym typeface="Times New Roman" charset="0"/>
                </a:rPr>
                <a:t>1</a:t>
              </a:r>
            </a:p>
          </p:txBody>
        </p:sp>
        <p:sp>
          <p:nvSpPr>
            <p:cNvPr id="57" name="Rectangle 52"/>
            <p:cNvSpPr>
              <a:spLocks/>
            </p:cNvSpPr>
            <p:nvPr/>
          </p:nvSpPr>
          <p:spPr bwMode="auto">
            <a:xfrm>
              <a:off x="3277" y="113"/>
              <a:ext cx="72" cy="13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1600">
                  <a:solidFill>
                    <a:srgbClr val="003366"/>
                  </a:solidFill>
                  <a:latin typeface="Times New Roman" charset="0"/>
                  <a:ea typeface="Times New Roman" charset="0"/>
                  <a:cs typeface="Times New Roman" charset="0"/>
                  <a:sym typeface="Times New Roman" charset="0"/>
                </a:rPr>
                <a:t>1</a:t>
              </a:r>
            </a:p>
          </p:txBody>
        </p:sp>
        <p:sp>
          <p:nvSpPr>
            <p:cNvPr id="58" name="Rectangle 53"/>
            <p:cNvSpPr>
              <a:spLocks/>
            </p:cNvSpPr>
            <p:nvPr/>
          </p:nvSpPr>
          <p:spPr bwMode="auto">
            <a:xfrm>
              <a:off x="3001" y="113"/>
              <a:ext cx="72" cy="13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1600">
                  <a:solidFill>
                    <a:srgbClr val="003366"/>
                  </a:solidFill>
                  <a:latin typeface="Times New Roman" charset="0"/>
                  <a:ea typeface="Times New Roman" charset="0"/>
                  <a:cs typeface="Times New Roman" charset="0"/>
                  <a:sym typeface="Times New Roman" charset="0"/>
                </a:rPr>
                <a:t>0</a:t>
              </a:r>
            </a:p>
          </p:txBody>
        </p:sp>
        <p:sp>
          <p:nvSpPr>
            <p:cNvPr id="59" name="Rectangle 54"/>
            <p:cNvSpPr>
              <a:spLocks/>
            </p:cNvSpPr>
            <p:nvPr/>
          </p:nvSpPr>
          <p:spPr bwMode="auto">
            <a:xfrm>
              <a:off x="2550" y="491"/>
              <a:ext cx="160" cy="33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3800">
                  <a:solidFill>
                    <a:srgbClr val="003366"/>
                  </a:solidFill>
                  <a:latin typeface="Times New Roman" charset="0"/>
                  <a:ea typeface="Times New Roman" charset="0"/>
                  <a:cs typeface="Times New Roman" charset="0"/>
                  <a:sym typeface="Times New Roman" charset="0"/>
                </a:rPr>
                <a:t>1</a:t>
              </a:r>
            </a:p>
          </p:txBody>
        </p:sp>
        <p:sp>
          <p:nvSpPr>
            <p:cNvPr id="60" name="Rectangle 55"/>
            <p:cNvSpPr>
              <a:spLocks/>
            </p:cNvSpPr>
            <p:nvPr/>
          </p:nvSpPr>
          <p:spPr bwMode="auto">
            <a:xfrm>
              <a:off x="2138" y="246"/>
              <a:ext cx="110" cy="33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3800">
                  <a:solidFill>
                    <a:srgbClr val="003366"/>
                  </a:solidFill>
                  <a:latin typeface="Times New Roman" charset="0"/>
                  <a:ea typeface="Times New Roman" charset="0"/>
                  <a:cs typeface="Times New Roman" charset="0"/>
                  <a:sym typeface="Times New Roman" charset="0"/>
                </a:rPr>
                <a:t>)</a:t>
              </a:r>
            </a:p>
          </p:txBody>
        </p:sp>
        <p:sp>
          <p:nvSpPr>
            <p:cNvPr id="61" name="Rectangle 56"/>
            <p:cNvSpPr>
              <a:spLocks/>
            </p:cNvSpPr>
            <p:nvPr/>
          </p:nvSpPr>
          <p:spPr bwMode="auto">
            <a:xfrm>
              <a:off x="1736" y="246"/>
              <a:ext cx="84" cy="33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3800">
                  <a:solidFill>
                    <a:srgbClr val="003366"/>
                  </a:solidFill>
                  <a:latin typeface="Times New Roman" charset="0"/>
                  <a:ea typeface="Times New Roman" charset="0"/>
                  <a:cs typeface="Times New Roman" charset="0"/>
                  <a:sym typeface="Times New Roman" charset="0"/>
                </a:rPr>
                <a:t>,</a:t>
              </a:r>
            </a:p>
          </p:txBody>
        </p:sp>
        <p:sp>
          <p:nvSpPr>
            <p:cNvPr id="62" name="Rectangle 57"/>
            <p:cNvSpPr>
              <a:spLocks/>
            </p:cNvSpPr>
            <p:nvPr/>
          </p:nvSpPr>
          <p:spPr bwMode="auto">
            <a:xfrm>
              <a:off x="1325" y="246"/>
              <a:ext cx="84" cy="33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3800">
                  <a:solidFill>
                    <a:srgbClr val="003366"/>
                  </a:solidFill>
                  <a:latin typeface="Times New Roman" charset="0"/>
                  <a:ea typeface="Times New Roman" charset="0"/>
                  <a:cs typeface="Times New Roman" charset="0"/>
                  <a:sym typeface="Times New Roman" charset="0"/>
                </a:rPr>
                <a:t>,</a:t>
              </a:r>
            </a:p>
          </p:txBody>
        </p:sp>
        <p:sp>
          <p:nvSpPr>
            <p:cNvPr id="63" name="Rectangle 58"/>
            <p:cNvSpPr>
              <a:spLocks/>
            </p:cNvSpPr>
            <p:nvPr/>
          </p:nvSpPr>
          <p:spPr bwMode="auto">
            <a:xfrm>
              <a:off x="932" y="246"/>
              <a:ext cx="84" cy="33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3800">
                  <a:solidFill>
                    <a:srgbClr val="003366"/>
                  </a:solidFill>
                  <a:latin typeface="Times New Roman" charset="0"/>
                  <a:ea typeface="Times New Roman" charset="0"/>
                  <a:cs typeface="Times New Roman" charset="0"/>
                  <a:sym typeface="Times New Roman" charset="0"/>
                </a:rPr>
                <a:t>,</a:t>
              </a:r>
            </a:p>
          </p:txBody>
        </p:sp>
        <p:sp>
          <p:nvSpPr>
            <p:cNvPr id="64" name="Rectangle 59"/>
            <p:cNvSpPr>
              <a:spLocks/>
            </p:cNvSpPr>
            <p:nvPr/>
          </p:nvSpPr>
          <p:spPr bwMode="auto">
            <a:xfrm>
              <a:off x="566" y="246"/>
              <a:ext cx="69" cy="33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3800">
                  <a:solidFill>
                    <a:srgbClr val="003366"/>
                  </a:solidFill>
                  <a:latin typeface="Times New Roman" charset="0"/>
                  <a:ea typeface="Times New Roman" charset="0"/>
                  <a:cs typeface="Times New Roman" charset="0"/>
                  <a:sym typeface="Times New Roman" charset="0"/>
                </a:rPr>
                <a:t>|</a:t>
              </a:r>
            </a:p>
          </p:txBody>
        </p:sp>
        <p:sp>
          <p:nvSpPr>
            <p:cNvPr id="65" name="Rectangle 60"/>
            <p:cNvSpPr>
              <a:spLocks/>
            </p:cNvSpPr>
            <p:nvPr/>
          </p:nvSpPr>
          <p:spPr bwMode="auto">
            <a:xfrm>
              <a:off x="210" y="246"/>
              <a:ext cx="109" cy="336"/>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3800">
                  <a:solidFill>
                    <a:srgbClr val="003366"/>
                  </a:solidFill>
                  <a:latin typeface="Times New Roman" charset="0"/>
                  <a:ea typeface="Times New Roman" charset="0"/>
                  <a:cs typeface="Times New Roman" charset="0"/>
                  <a:sym typeface="Times New Roman" charset="0"/>
                </a:rPr>
                <a:t>(</a:t>
              </a:r>
            </a:p>
          </p:txBody>
        </p:sp>
        <p:sp>
          <p:nvSpPr>
            <p:cNvPr id="66" name="Rectangle 61"/>
            <p:cNvSpPr>
              <a:spLocks/>
            </p:cNvSpPr>
            <p:nvPr/>
          </p:nvSpPr>
          <p:spPr bwMode="auto">
            <a:xfrm>
              <a:off x="1204" y="440"/>
              <a:ext cx="96" cy="200"/>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2200">
                  <a:solidFill>
                    <a:srgbClr val="003366"/>
                  </a:solidFill>
                  <a:latin typeface="Times New Roman" charset="0"/>
                  <a:ea typeface="Times New Roman" charset="0"/>
                  <a:cs typeface="Times New Roman" charset="0"/>
                  <a:sym typeface="Times New Roman" charset="0"/>
                </a:rPr>
                <a:t>2</a:t>
              </a:r>
            </a:p>
          </p:txBody>
        </p:sp>
        <p:sp>
          <p:nvSpPr>
            <p:cNvPr id="67" name="Rectangle 62"/>
            <p:cNvSpPr>
              <a:spLocks/>
            </p:cNvSpPr>
            <p:nvPr/>
          </p:nvSpPr>
          <p:spPr bwMode="auto">
            <a:xfrm>
              <a:off x="824" y="440"/>
              <a:ext cx="96" cy="200"/>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pPr algn="l"/>
              <a:r>
                <a:rPr lang="en-US" altLang="ja-JP" sz="2200">
                  <a:solidFill>
                    <a:srgbClr val="003366"/>
                  </a:solidFill>
                  <a:latin typeface="Times New Roman" charset="0"/>
                  <a:ea typeface="Times New Roman" charset="0"/>
                  <a:cs typeface="Times New Roman" charset="0"/>
                  <a:sym typeface="Times New Roman" charset="0"/>
                </a:rPr>
                <a:t>1</a:t>
              </a: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3"/>
          <p:cNvSpPr>
            <a:spLocks noGrp="1" noChangeArrowheads="1"/>
          </p:cNvSpPr>
          <p:nvPr>
            <p:ph type="title"/>
          </p:nvPr>
        </p:nvSpPr>
        <p:spPr/>
        <p:txBody>
          <a:bodyPr/>
          <a:lstStyle/>
          <a:p>
            <a:pPr fontAlgn="auto">
              <a:spcAft>
                <a:spcPts val="0"/>
              </a:spcAft>
              <a:defRPr/>
            </a:pPr>
            <a:r>
              <a:rPr lang="ja-JP" altLang="en-US" dirty="0">
                <a:solidFill>
                  <a:schemeClr val="tx2">
                    <a:satMod val="130000"/>
                  </a:schemeClr>
                </a:solidFill>
                <a:cs typeface="+mj-cs"/>
              </a:rPr>
              <a:t>分類木</a:t>
            </a:r>
          </a:p>
        </p:txBody>
      </p:sp>
      <p:sp>
        <p:nvSpPr>
          <p:cNvPr id="25603" name="Rectangle 4"/>
          <p:cNvSpPr>
            <a:spLocks noGrp="1" noChangeArrowheads="1"/>
          </p:cNvSpPr>
          <p:nvPr>
            <p:ph idx="1"/>
          </p:nvPr>
        </p:nvSpPr>
        <p:spPr>
          <a:xfrm>
            <a:off x="850900" y="1409700"/>
            <a:ext cx="4076700" cy="5499100"/>
          </a:xfrm>
        </p:spPr>
        <p:txBody>
          <a:bodyPr/>
          <a:lstStyle/>
          <a:p>
            <a:r>
              <a:rPr lang="ja-JP" altLang="en-US" dirty="0">
                <a:latin typeface="Franklin Gothic Medium" charset="0"/>
              </a:rPr>
              <a:t>葉が分類を表し、枝のラベルがその分類に至るまでの条件を表す</a:t>
            </a:r>
          </a:p>
        </p:txBody>
      </p:sp>
      <p:sp>
        <p:nvSpPr>
          <p:cNvPr id="20" name="スライド番号プレースホルダ 4"/>
          <p:cNvSpPr>
            <a:spLocks noGrp="1"/>
          </p:cNvSpPr>
          <p:nvPr>
            <p:ph type="sldNum" sz="quarter" idx="10"/>
          </p:nvPr>
        </p:nvSpPr>
        <p:spPr>
          <a:prstGeom prst="rect">
            <a:avLst/>
          </a:prstGeom>
        </p:spPr>
        <p:txBody>
          <a:bodyPr lIns="101599" tIns="50799" rIns="101599" bIns="50799"/>
          <a:lstStyle/>
          <a:p>
            <a:pPr>
              <a:defRPr/>
            </a:pPr>
            <a:fld id="{CC20A44E-400A-244E-9EA2-8D7057DA5EFE}" type="slidenum">
              <a:rPr lang="en-US" altLang="ja-JP"/>
              <a:pPr>
                <a:defRPr/>
              </a:pPr>
              <a:t>7</a:t>
            </a:fld>
            <a:endParaRPr lang="en-US" altLang="ja-JP"/>
          </a:p>
        </p:txBody>
      </p:sp>
      <p:sp>
        <p:nvSpPr>
          <p:cNvPr id="25605" name="AutoShape 2"/>
          <p:cNvSpPr>
            <a:spLocks noChangeArrowheads="1"/>
          </p:cNvSpPr>
          <p:nvPr/>
        </p:nvSpPr>
        <p:spPr bwMode="auto">
          <a:xfrm>
            <a:off x="4953000" y="3409598"/>
            <a:ext cx="2480028" cy="1199444"/>
          </a:xfrm>
          <a:prstGeom prst="diamond">
            <a:avLst/>
          </a:prstGeom>
          <a:solidFill>
            <a:schemeClr val="accent1"/>
          </a:solidFill>
          <a:ln w="9525">
            <a:solidFill>
              <a:schemeClr val="tx1"/>
            </a:solidFill>
            <a:miter lim="800000"/>
            <a:headEnd/>
            <a:tailEnd/>
          </a:ln>
        </p:spPr>
        <p:txBody>
          <a:bodyPr wrap="none" lIns="101599" tIns="50799" rIns="101599" bIns="50799" anchor="ctr">
            <a:prstTxWarp prst="textNoShape">
              <a:avLst/>
            </a:prstTxWarp>
          </a:bodyPr>
          <a:lstStyle/>
          <a:p>
            <a:r>
              <a:rPr lang="en-US" altLang="ja-JP" sz="2200" dirty="0">
                <a:solidFill>
                  <a:srgbClr val="FFFFFF"/>
                </a:solidFill>
                <a:latin typeface="Arial" charset="0"/>
              </a:rPr>
              <a:t>CNDPNSM</a:t>
            </a:r>
          </a:p>
        </p:txBody>
      </p:sp>
      <p:sp>
        <p:nvSpPr>
          <p:cNvPr id="25606" name="Line 5"/>
          <p:cNvSpPr>
            <a:spLocks noChangeShapeType="1"/>
          </p:cNvSpPr>
          <p:nvPr/>
        </p:nvSpPr>
        <p:spPr bwMode="auto">
          <a:xfrm flipH="1">
            <a:off x="6152445" y="2368904"/>
            <a:ext cx="400403" cy="1040694"/>
          </a:xfrm>
          <a:prstGeom prst="line">
            <a:avLst/>
          </a:prstGeom>
          <a:noFill/>
          <a:ln w="9525">
            <a:solidFill>
              <a:schemeClr val="tx1"/>
            </a:solidFill>
            <a:round/>
            <a:headEnd/>
            <a:tailEnd type="triangle" w="med" len="med"/>
          </a:ln>
        </p:spPr>
        <p:txBody>
          <a:bodyPr lIns="101599" tIns="50799" rIns="101599" bIns="50799">
            <a:prstTxWarp prst="textNoShape">
              <a:avLst/>
            </a:prstTxWarp>
          </a:bodyPr>
          <a:lstStyle/>
          <a:p>
            <a:endParaRPr lang="ja-JP" altLang="en-US"/>
          </a:p>
        </p:txBody>
      </p:sp>
      <p:sp>
        <p:nvSpPr>
          <p:cNvPr id="25607" name="Line 6"/>
          <p:cNvSpPr>
            <a:spLocks noChangeShapeType="1"/>
          </p:cNvSpPr>
          <p:nvPr/>
        </p:nvSpPr>
        <p:spPr bwMode="auto">
          <a:xfrm>
            <a:off x="7591778" y="2448278"/>
            <a:ext cx="1522237" cy="2719917"/>
          </a:xfrm>
          <a:prstGeom prst="line">
            <a:avLst/>
          </a:prstGeom>
          <a:noFill/>
          <a:ln w="9525">
            <a:solidFill>
              <a:schemeClr val="tx1"/>
            </a:solidFill>
            <a:round/>
            <a:headEnd/>
            <a:tailEnd type="triangle" w="med" len="med"/>
          </a:ln>
        </p:spPr>
        <p:txBody>
          <a:bodyPr lIns="101599" tIns="50799" rIns="101599" bIns="50799">
            <a:prstTxWarp prst="textNoShape">
              <a:avLst/>
            </a:prstTxWarp>
          </a:bodyPr>
          <a:lstStyle/>
          <a:p>
            <a:endParaRPr lang="ja-JP" altLang="en-US"/>
          </a:p>
        </p:txBody>
      </p:sp>
      <p:sp>
        <p:nvSpPr>
          <p:cNvPr id="25608" name="Text Box 7"/>
          <p:cNvSpPr txBox="1">
            <a:spLocks noChangeArrowheads="1"/>
          </p:cNvSpPr>
          <p:nvPr/>
        </p:nvSpPr>
        <p:spPr bwMode="auto">
          <a:xfrm>
            <a:off x="5593292" y="2448278"/>
            <a:ext cx="760236" cy="440972"/>
          </a:xfrm>
          <a:prstGeom prst="rect">
            <a:avLst/>
          </a:prstGeom>
          <a:noFill/>
          <a:ln w="9525">
            <a:noFill/>
            <a:miter lim="800000"/>
            <a:headEnd/>
            <a:tailEnd/>
          </a:ln>
        </p:spPr>
        <p:txBody>
          <a:bodyPr wrap="none" lIns="101599" tIns="50799" rIns="101599" bIns="50799">
            <a:prstTxWarp prst="textNoShape">
              <a:avLst/>
            </a:prstTxWarp>
            <a:spAutoFit/>
          </a:bodyPr>
          <a:lstStyle/>
          <a:p>
            <a:r>
              <a:rPr lang="en-US" altLang="ja-JP" sz="2200" u="sng" dirty="0">
                <a:latin typeface="Arial" charset="0"/>
              </a:rPr>
              <a:t>&lt; </a:t>
            </a:r>
            <a:r>
              <a:rPr lang="en-US" altLang="ja-JP" sz="2200" dirty="0">
                <a:latin typeface="Arial" charset="0"/>
              </a:rPr>
              <a:t>33</a:t>
            </a:r>
            <a:endParaRPr lang="en-US" altLang="ja-JP" sz="2200" u="sng" dirty="0">
              <a:latin typeface="Arial" charset="0"/>
            </a:endParaRPr>
          </a:p>
        </p:txBody>
      </p:sp>
      <p:sp>
        <p:nvSpPr>
          <p:cNvPr id="25609" name="Text Box 8"/>
          <p:cNvSpPr txBox="1">
            <a:spLocks noChangeArrowheads="1"/>
          </p:cNvSpPr>
          <p:nvPr/>
        </p:nvSpPr>
        <p:spPr bwMode="auto">
          <a:xfrm>
            <a:off x="7949848" y="2487084"/>
            <a:ext cx="682624" cy="440972"/>
          </a:xfrm>
          <a:prstGeom prst="rect">
            <a:avLst/>
          </a:prstGeom>
          <a:noFill/>
          <a:ln w="9525">
            <a:noFill/>
            <a:miter lim="800000"/>
            <a:headEnd/>
            <a:tailEnd/>
          </a:ln>
        </p:spPr>
        <p:txBody>
          <a:bodyPr wrap="none" lIns="101599" tIns="50799" rIns="101599" bIns="50799">
            <a:prstTxWarp prst="textNoShape">
              <a:avLst/>
            </a:prstTxWarp>
            <a:spAutoFit/>
          </a:bodyPr>
          <a:lstStyle/>
          <a:p>
            <a:r>
              <a:rPr lang="en-US" altLang="ja-JP" sz="2200" dirty="0">
                <a:latin typeface="Arial" charset="0"/>
              </a:rPr>
              <a:t>&gt;33</a:t>
            </a:r>
          </a:p>
        </p:txBody>
      </p:sp>
      <p:sp>
        <p:nvSpPr>
          <p:cNvPr id="25610" name="Line 9"/>
          <p:cNvSpPr>
            <a:spLocks noChangeShapeType="1"/>
          </p:cNvSpPr>
          <p:nvPr/>
        </p:nvSpPr>
        <p:spPr bwMode="auto">
          <a:xfrm flipH="1">
            <a:off x="5434543" y="4529667"/>
            <a:ext cx="398639" cy="880181"/>
          </a:xfrm>
          <a:prstGeom prst="line">
            <a:avLst/>
          </a:prstGeom>
          <a:noFill/>
          <a:ln w="9525">
            <a:solidFill>
              <a:schemeClr val="tx1"/>
            </a:solidFill>
            <a:round/>
            <a:headEnd/>
            <a:tailEnd type="triangle" w="med" len="med"/>
          </a:ln>
        </p:spPr>
        <p:txBody>
          <a:bodyPr lIns="101599" tIns="50799" rIns="101599" bIns="50799">
            <a:prstTxWarp prst="textNoShape">
              <a:avLst/>
            </a:prstTxWarp>
          </a:bodyPr>
          <a:lstStyle/>
          <a:p>
            <a:endParaRPr lang="ja-JP" altLang="en-US"/>
          </a:p>
        </p:txBody>
      </p:sp>
      <p:sp>
        <p:nvSpPr>
          <p:cNvPr id="25611" name="Line 10"/>
          <p:cNvSpPr>
            <a:spLocks noChangeShapeType="1"/>
          </p:cNvSpPr>
          <p:nvPr/>
        </p:nvSpPr>
        <p:spPr bwMode="auto">
          <a:xfrm>
            <a:off x="6792737" y="4448528"/>
            <a:ext cx="319263" cy="799042"/>
          </a:xfrm>
          <a:prstGeom prst="line">
            <a:avLst/>
          </a:prstGeom>
          <a:noFill/>
          <a:ln w="9525">
            <a:solidFill>
              <a:schemeClr val="tx1"/>
            </a:solidFill>
            <a:round/>
            <a:headEnd/>
            <a:tailEnd type="triangle" w="med" len="med"/>
          </a:ln>
        </p:spPr>
        <p:txBody>
          <a:bodyPr lIns="101599" tIns="50799" rIns="101599" bIns="50799">
            <a:prstTxWarp prst="textNoShape">
              <a:avLst/>
            </a:prstTxWarp>
          </a:bodyPr>
          <a:lstStyle/>
          <a:p>
            <a:endParaRPr lang="ja-JP" altLang="en-US"/>
          </a:p>
        </p:txBody>
      </p:sp>
      <p:sp>
        <p:nvSpPr>
          <p:cNvPr id="25612" name="Text Box 11"/>
          <p:cNvSpPr txBox="1">
            <a:spLocks noChangeArrowheads="1"/>
          </p:cNvSpPr>
          <p:nvPr/>
        </p:nvSpPr>
        <p:spPr bwMode="auto">
          <a:xfrm>
            <a:off x="5141737" y="5409848"/>
            <a:ext cx="770819" cy="440972"/>
          </a:xfrm>
          <a:prstGeom prst="rect">
            <a:avLst/>
          </a:prstGeom>
          <a:noFill/>
          <a:ln w="9525">
            <a:noFill/>
            <a:miter lim="800000"/>
            <a:headEnd/>
            <a:tailEnd/>
          </a:ln>
        </p:spPr>
        <p:txBody>
          <a:bodyPr wrap="none" lIns="101599" tIns="50799" rIns="101599" bIns="50799">
            <a:prstTxWarp prst="textNoShape">
              <a:avLst/>
            </a:prstTxWarp>
            <a:spAutoFit/>
          </a:bodyPr>
          <a:lstStyle/>
          <a:p>
            <a:r>
              <a:rPr lang="en-US" altLang="ja-JP" sz="2200" dirty="0">
                <a:solidFill>
                  <a:srgbClr val="FF0000"/>
                </a:solidFill>
                <a:latin typeface="Arial" charset="0"/>
              </a:rPr>
              <a:t>NFP</a:t>
            </a:r>
          </a:p>
        </p:txBody>
      </p:sp>
      <p:sp>
        <p:nvSpPr>
          <p:cNvPr id="25613" name="Text Box 12"/>
          <p:cNvSpPr txBox="1">
            <a:spLocks noChangeArrowheads="1"/>
          </p:cNvSpPr>
          <p:nvPr/>
        </p:nvSpPr>
        <p:spPr bwMode="auto">
          <a:xfrm>
            <a:off x="6953250" y="5367515"/>
            <a:ext cx="566209" cy="440972"/>
          </a:xfrm>
          <a:prstGeom prst="rect">
            <a:avLst/>
          </a:prstGeom>
          <a:noFill/>
          <a:ln w="9525">
            <a:noFill/>
            <a:miter lim="800000"/>
            <a:headEnd/>
            <a:tailEnd/>
          </a:ln>
        </p:spPr>
        <p:txBody>
          <a:bodyPr wrap="none" lIns="101599" tIns="50799" rIns="101599" bIns="50799">
            <a:prstTxWarp prst="textNoShape">
              <a:avLst/>
            </a:prstTxWarp>
            <a:spAutoFit/>
          </a:bodyPr>
          <a:lstStyle/>
          <a:p>
            <a:r>
              <a:rPr lang="en-US" altLang="ja-JP" sz="2200" dirty="0">
                <a:solidFill>
                  <a:srgbClr val="FF0000"/>
                </a:solidFill>
                <a:latin typeface="Arial" charset="0"/>
              </a:rPr>
              <a:t>FP</a:t>
            </a:r>
          </a:p>
        </p:txBody>
      </p:sp>
      <p:sp>
        <p:nvSpPr>
          <p:cNvPr id="25614" name="Text Box 13"/>
          <p:cNvSpPr txBox="1">
            <a:spLocks noChangeArrowheads="1"/>
          </p:cNvSpPr>
          <p:nvPr/>
        </p:nvSpPr>
        <p:spPr bwMode="auto">
          <a:xfrm>
            <a:off x="9073444" y="5367515"/>
            <a:ext cx="566209" cy="440972"/>
          </a:xfrm>
          <a:prstGeom prst="rect">
            <a:avLst/>
          </a:prstGeom>
          <a:noFill/>
          <a:ln w="9525">
            <a:noFill/>
            <a:miter lim="800000"/>
            <a:headEnd/>
            <a:tailEnd/>
          </a:ln>
        </p:spPr>
        <p:txBody>
          <a:bodyPr wrap="none" lIns="101599" tIns="50799" rIns="101599" bIns="50799">
            <a:prstTxWarp prst="textNoShape">
              <a:avLst/>
            </a:prstTxWarp>
            <a:spAutoFit/>
          </a:bodyPr>
          <a:lstStyle/>
          <a:p>
            <a:r>
              <a:rPr lang="en-US" altLang="ja-JP" sz="2200" dirty="0">
                <a:solidFill>
                  <a:srgbClr val="FF0000"/>
                </a:solidFill>
                <a:latin typeface="Arial" charset="0"/>
              </a:rPr>
              <a:t>FP</a:t>
            </a:r>
          </a:p>
        </p:txBody>
      </p:sp>
      <p:sp>
        <p:nvSpPr>
          <p:cNvPr id="25615" name="Text Box 14"/>
          <p:cNvSpPr txBox="1">
            <a:spLocks noChangeArrowheads="1"/>
          </p:cNvSpPr>
          <p:nvPr/>
        </p:nvSpPr>
        <p:spPr bwMode="auto">
          <a:xfrm>
            <a:off x="5113515" y="4647848"/>
            <a:ext cx="603250" cy="440972"/>
          </a:xfrm>
          <a:prstGeom prst="rect">
            <a:avLst/>
          </a:prstGeom>
          <a:noFill/>
          <a:ln w="9525">
            <a:noFill/>
            <a:miter lim="800000"/>
            <a:headEnd/>
            <a:tailEnd/>
          </a:ln>
        </p:spPr>
        <p:txBody>
          <a:bodyPr wrap="none" lIns="101599" tIns="50799" rIns="101599" bIns="50799">
            <a:prstTxWarp prst="textNoShape">
              <a:avLst/>
            </a:prstTxWarp>
            <a:spAutoFit/>
          </a:bodyPr>
          <a:lstStyle/>
          <a:p>
            <a:r>
              <a:rPr lang="en-US" altLang="ja-JP" sz="2200" u="sng" dirty="0">
                <a:latin typeface="Arial" charset="0"/>
              </a:rPr>
              <a:t>&lt; </a:t>
            </a:r>
            <a:r>
              <a:rPr lang="en-US" altLang="ja-JP" sz="2200" dirty="0">
                <a:latin typeface="Arial" charset="0"/>
              </a:rPr>
              <a:t>7</a:t>
            </a:r>
            <a:endParaRPr lang="en-US" altLang="ja-JP" sz="2200" u="sng" dirty="0">
              <a:latin typeface="Arial" charset="0"/>
            </a:endParaRPr>
          </a:p>
        </p:txBody>
      </p:sp>
      <p:sp>
        <p:nvSpPr>
          <p:cNvPr id="25616" name="Text Box 15"/>
          <p:cNvSpPr txBox="1">
            <a:spLocks noChangeArrowheads="1"/>
          </p:cNvSpPr>
          <p:nvPr/>
        </p:nvSpPr>
        <p:spPr bwMode="auto">
          <a:xfrm>
            <a:off x="6990293" y="4529667"/>
            <a:ext cx="525639" cy="440972"/>
          </a:xfrm>
          <a:prstGeom prst="rect">
            <a:avLst/>
          </a:prstGeom>
          <a:noFill/>
          <a:ln w="9525">
            <a:noFill/>
            <a:miter lim="800000"/>
            <a:headEnd/>
            <a:tailEnd/>
          </a:ln>
        </p:spPr>
        <p:txBody>
          <a:bodyPr wrap="none" lIns="101599" tIns="50799" rIns="101599" bIns="50799">
            <a:prstTxWarp prst="textNoShape">
              <a:avLst/>
            </a:prstTxWarp>
            <a:spAutoFit/>
          </a:bodyPr>
          <a:lstStyle/>
          <a:p>
            <a:r>
              <a:rPr lang="en-US" altLang="ja-JP" sz="2200" dirty="0">
                <a:latin typeface="Arial" charset="0"/>
              </a:rPr>
              <a:t>&gt;7</a:t>
            </a:r>
            <a:endParaRPr lang="en-US" altLang="ja-JP" sz="2200" u="sng" dirty="0">
              <a:latin typeface="Arial" charset="0"/>
            </a:endParaRPr>
          </a:p>
        </p:txBody>
      </p:sp>
      <p:sp>
        <p:nvSpPr>
          <p:cNvPr id="25617" name="Text Box 16"/>
          <p:cNvSpPr txBox="1">
            <a:spLocks noChangeArrowheads="1"/>
          </p:cNvSpPr>
          <p:nvPr/>
        </p:nvSpPr>
        <p:spPr bwMode="auto">
          <a:xfrm>
            <a:off x="5384800" y="5867400"/>
            <a:ext cx="4249070" cy="779699"/>
          </a:xfrm>
          <a:prstGeom prst="rect">
            <a:avLst/>
          </a:prstGeom>
          <a:noFill/>
          <a:ln w="9525">
            <a:noFill/>
            <a:miter lim="800000"/>
            <a:headEnd/>
            <a:tailEnd/>
          </a:ln>
        </p:spPr>
        <p:txBody>
          <a:bodyPr wrap="none" lIns="101599" tIns="50799" rIns="101599" bIns="50799">
            <a:prstTxWarp prst="textNoShape">
              <a:avLst/>
            </a:prstTxWarp>
            <a:spAutoFit/>
          </a:bodyPr>
          <a:lstStyle/>
          <a:p>
            <a:pPr algn="l"/>
            <a:r>
              <a:rPr lang="en-US" altLang="ja-JP" sz="2200" dirty="0">
                <a:latin typeface="Arial" charset="0"/>
              </a:rPr>
              <a:t>STMCTL:</a:t>
            </a:r>
            <a:r>
              <a:rPr lang="ja-JP" altLang="en-US" sz="2200" dirty="0">
                <a:latin typeface="Arial" charset="0"/>
              </a:rPr>
              <a:t>制御文の数，</a:t>
            </a:r>
            <a:r>
              <a:rPr lang="en-US" altLang="ja-JP" sz="2200" dirty="0">
                <a:latin typeface="Arial" charset="0"/>
              </a:rPr>
              <a:t/>
            </a:r>
            <a:br>
              <a:rPr lang="en-US" altLang="ja-JP" sz="2200" dirty="0">
                <a:latin typeface="Arial" charset="0"/>
              </a:rPr>
            </a:br>
            <a:r>
              <a:rPr lang="en-US" altLang="ja-JP" sz="2200" dirty="0">
                <a:latin typeface="Arial" charset="0"/>
              </a:rPr>
              <a:t>CNDPNSM:</a:t>
            </a:r>
            <a:r>
              <a:rPr lang="ja-JP" altLang="en-US" sz="2200" dirty="0">
                <a:latin typeface="Arial" charset="0"/>
              </a:rPr>
              <a:t>分岐からの辺の総数</a:t>
            </a:r>
          </a:p>
        </p:txBody>
      </p:sp>
      <p:sp>
        <p:nvSpPr>
          <p:cNvPr id="25618" name="AutoShape 17"/>
          <p:cNvSpPr>
            <a:spLocks noChangeArrowheads="1"/>
          </p:cNvSpPr>
          <p:nvPr/>
        </p:nvSpPr>
        <p:spPr bwMode="auto">
          <a:xfrm>
            <a:off x="5912556" y="1409348"/>
            <a:ext cx="2480028" cy="1199444"/>
          </a:xfrm>
          <a:prstGeom prst="diamond">
            <a:avLst/>
          </a:prstGeom>
          <a:solidFill>
            <a:schemeClr val="accent1"/>
          </a:solidFill>
          <a:ln w="9525">
            <a:solidFill>
              <a:schemeClr val="tx1"/>
            </a:solidFill>
            <a:miter lim="800000"/>
            <a:headEnd/>
            <a:tailEnd/>
          </a:ln>
        </p:spPr>
        <p:txBody>
          <a:bodyPr wrap="none" lIns="101599" tIns="50799" rIns="101599" bIns="50799" anchor="ctr">
            <a:prstTxWarp prst="textNoShape">
              <a:avLst/>
            </a:prstTxWarp>
          </a:bodyPr>
          <a:lstStyle/>
          <a:p>
            <a:r>
              <a:rPr lang="en-US" altLang="ja-JP" sz="2200" dirty="0">
                <a:solidFill>
                  <a:schemeClr val="bg1"/>
                </a:solidFill>
                <a:latin typeface="Arial" charset="0"/>
              </a:rPr>
              <a:t>STMCTL</a:t>
            </a:r>
          </a:p>
        </p:txBody>
      </p:sp>
      <p:sp>
        <p:nvSpPr>
          <p:cNvPr id="25619" name="Rectangle 19"/>
          <p:cNvSpPr>
            <a:spLocks noChangeArrowheads="1"/>
          </p:cNvSpPr>
          <p:nvPr/>
        </p:nvSpPr>
        <p:spPr bwMode="auto">
          <a:xfrm>
            <a:off x="1041400" y="6019800"/>
            <a:ext cx="4411487" cy="902809"/>
          </a:xfrm>
          <a:prstGeom prst="rect">
            <a:avLst/>
          </a:prstGeom>
          <a:noFill/>
          <a:ln w="9525">
            <a:noFill/>
            <a:miter lim="800000"/>
            <a:headEnd/>
            <a:tailEnd/>
          </a:ln>
        </p:spPr>
        <p:txBody>
          <a:bodyPr wrap="square" lIns="101599" tIns="50799" rIns="101599" bIns="50799">
            <a:prstTxWarp prst="textNoShape">
              <a:avLst/>
            </a:prstTxWarp>
            <a:spAutoFit/>
          </a:bodyPr>
          <a:lstStyle/>
          <a:p>
            <a:pPr algn="l"/>
            <a:r>
              <a:rPr lang="en-US" altLang="ja-JP" sz="1300" dirty="0"/>
              <a:t>T. M. </a:t>
            </a:r>
            <a:r>
              <a:rPr lang="en-US" altLang="ja-JP" sz="1300" dirty="0" err="1"/>
              <a:t>Khoshgoftaar</a:t>
            </a:r>
            <a:r>
              <a:rPr lang="en-US" altLang="ja-JP" sz="1300" dirty="0"/>
              <a:t> and E. B. Allen. Controlling </a:t>
            </a:r>
            <a:r>
              <a:rPr lang="en-US" altLang="ja-JP" sz="1300" dirty="0" err="1"/>
              <a:t>overfitting</a:t>
            </a:r>
            <a:r>
              <a:rPr lang="en-US" altLang="ja-JP" sz="1300" dirty="0"/>
              <a:t> in classification tree models of software quality. Empirical Software Engineering, 6(1):59--79, 2001.</a:t>
            </a:r>
            <a:endParaRPr lang="ja-JP" altLang="en-US" sz="13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Rectangle 6"/>
          <p:cNvSpPr>
            <a:spLocks noGrp="1" noChangeArrowheads="1"/>
          </p:cNvSpPr>
          <p:nvPr>
            <p:ph type="title"/>
          </p:nvPr>
        </p:nvSpPr>
        <p:spPr/>
        <p:txBody>
          <a:bodyPr/>
          <a:lstStyle/>
          <a:p>
            <a:pPr fontAlgn="auto">
              <a:spcAft>
                <a:spcPts val="0"/>
              </a:spcAft>
              <a:defRPr/>
            </a:pPr>
            <a:r>
              <a:rPr lang="en-US" altLang="ja-JP" dirty="0" smtClean="0">
                <a:solidFill>
                  <a:schemeClr val="tx2">
                    <a:satMod val="130000"/>
                  </a:schemeClr>
                </a:solidFill>
                <a:cs typeface="+mj-cs"/>
              </a:rPr>
              <a:t>Fenton</a:t>
            </a:r>
            <a:r>
              <a:rPr lang="ja-JP" altLang="en-US" dirty="0" smtClean="0">
                <a:solidFill>
                  <a:schemeClr val="tx2">
                    <a:satMod val="130000"/>
                  </a:schemeClr>
                </a:solidFill>
                <a:cs typeface="+mj-cs"/>
              </a:rPr>
              <a:t>らの研究</a:t>
            </a:r>
            <a:endParaRPr lang="ja-JP" altLang="en-US" dirty="0">
              <a:solidFill>
                <a:schemeClr val="tx2">
                  <a:satMod val="130000"/>
                </a:schemeClr>
              </a:solidFill>
              <a:cs typeface="+mj-cs"/>
            </a:endParaRPr>
          </a:p>
        </p:txBody>
      </p:sp>
      <p:sp>
        <p:nvSpPr>
          <p:cNvPr id="30723" name="Rectangle 7"/>
          <p:cNvSpPr>
            <a:spLocks noGrp="1" noChangeArrowheads="1"/>
          </p:cNvSpPr>
          <p:nvPr>
            <p:ph idx="1"/>
          </p:nvPr>
        </p:nvSpPr>
        <p:spPr/>
        <p:txBody>
          <a:bodyPr>
            <a:normAutofit/>
          </a:bodyPr>
          <a:lstStyle/>
          <a:p>
            <a:pPr>
              <a:lnSpc>
                <a:spcPct val="90000"/>
              </a:lnSpc>
            </a:pPr>
            <a:r>
              <a:rPr lang="ja-JP" altLang="en-US" sz="3000" dirty="0"/>
              <a:t>多くのメトリクスの不具合数との相関を調べた．</a:t>
            </a:r>
            <a:endParaRPr lang="en-US" altLang="ja-JP" sz="3000" dirty="0"/>
          </a:p>
          <a:p>
            <a:pPr>
              <a:lnSpc>
                <a:spcPct val="90000"/>
              </a:lnSpc>
            </a:pPr>
            <a:r>
              <a:rPr lang="ja-JP" altLang="en-US" sz="3000" dirty="0"/>
              <a:t>その結果，「ソースコードの規模」が最も大きく，かつ，唯一の要因だと導かれたと主張．</a:t>
            </a:r>
            <a:endParaRPr lang="en-US" altLang="ja-JP" sz="3000" dirty="0"/>
          </a:p>
          <a:p>
            <a:pPr lvl="1">
              <a:lnSpc>
                <a:spcPct val="90000"/>
              </a:lnSpc>
            </a:pPr>
            <a:r>
              <a:rPr lang="en-US" altLang="ja-JP" sz="2700" dirty="0"/>
              <a:t>→ </a:t>
            </a:r>
            <a:r>
              <a:rPr lang="ja-JP" altLang="en-US" sz="2700" dirty="0"/>
              <a:t>大きいソフトウェアならバグが大量．</a:t>
            </a:r>
            <a:endParaRPr lang="en-US" altLang="ja-JP" sz="2700" dirty="0"/>
          </a:p>
          <a:p>
            <a:pPr lvl="1">
              <a:lnSpc>
                <a:spcPct val="90000"/>
              </a:lnSpc>
            </a:pPr>
            <a:r>
              <a:rPr lang="en-US" altLang="ja-JP" sz="2700" dirty="0"/>
              <a:t>→ </a:t>
            </a:r>
            <a:r>
              <a:rPr lang="ja-JP" altLang="en-US" sz="2700" dirty="0"/>
              <a:t>小さいソフトウェアならバグが少量．</a:t>
            </a:r>
            <a:endParaRPr lang="en-US" altLang="ja-JP" sz="2700" dirty="0" smtClean="0"/>
          </a:p>
          <a:p>
            <a:pPr>
              <a:lnSpc>
                <a:spcPct val="90000"/>
              </a:lnSpc>
            </a:pPr>
            <a:endParaRPr lang="en-US" altLang="ja-JP" sz="3000" dirty="0" smtClean="0"/>
          </a:p>
          <a:p>
            <a:pPr>
              <a:lnSpc>
                <a:spcPct val="90000"/>
              </a:lnSpc>
              <a:buNone/>
            </a:pPr>
            <a:endParaRPr lang="en-US" altLang="ja-JP" sz="3000" dirty="0"/>
          </a:p>
        </p:txBody>
      </p:sp>
      <p:sp>
        <p:nvSpPr>
          <p:cNvPr id="28676" name="Rectangle 4"/>
          <p:cNvSpPr>
            <a:spLocks noChangeArrowheads="1"/>
          </p:cNvSpPr>
          <p:nvPr/>
        </p:nvSpPr>
        <p:spPr bwMode="auto">
          <a:xfrm>
            <a:off x="736600" y="6400800"/>
            <a:ext cx="8695972" cy="513292"/>
          </a:xfrm>
          <a:prstGeom prst="rect">
            <a:avLst/>
          </a:prstGeom>
          <a:noFill/>
          <a:ln w="9525">
            <a:noFill/>
            <a:miter lim="800000"/>
            <a:headEnd/>
            <a:tailEnd/>
          </a:ln>
        </p:spPr>
        <p:txBody>
          <a:bodyPr lIns="101599" tIns="50799" rIns="101599" bIns="50799">
            <a:prstTxWarp prst="textNoShape">
              <a:avLst/>
            </a:prstTxWarp>
            <a:spAutoFit/>
          </a:bodyPr>
          <a:lstStyle/>
          <a:p>
            <a:pPr lvl="1" algn="l">
              <a:spcBef>
                <a:spcPct val="20000"/>
              </a:spcBef>
              <a:buClr>
                <a:srgbClr val="1C99C4"/>
              </a:buClr>
              <a:buFont typeface="Wingdings" charset="2"/>
              <a:buNone/>
            </a:pPr>
            <a:r>
              <a:rPr lang="en-US" altLang="ja-JP" sz="1300" dirty="0"/>
              <a:t>N. E. Fenton and N. </a:t>
            </a:r>
            <a:r>
              <a:rPr lang="en-US" altLang="ja-JP" sz="1300" dirty="0" err="1"/>
              <a:t>Ohlsson</a:t>
            </a:r>
            <a:r>
              <a:rPr lang="en-US" altLang="ja-JP" sz="1300" dirty="0"/>
              <a:t> "Quantitative analysis of faults and failures in a complex software system." Software Engineering, IEEE Trans. on Software Engineering, 26(8): 797-814, 2000.</a:t>
            </a:r>
          </a:p>
        </p:txBody>
      </p:sp>
    </p:spTree>
  </p:cSld>
  <p:clrMapOvr>
    <a:masterClrMapping/>
  </p:clrMapOvr>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タイトル 1"/>
          <p:cNvSpPr>
            <a:spLocks noGrp="1"/>
          </p:cNvSpPr>
          <p:nvPr>
            <p:ph type="title"/>
          </p:nvPr>
        </p:nvSpPr>
        <p:spPr/>
        <p:txBody>
          <a:bodyPr/>
          <a:lstStyle/>
          <a:p>
            <a:pPr fontAlgn="auto">
              <a:spcAft>
                <a:spcPts val="0"/>
              </a:spcAft>
              <a:defRPr/>
            </a:pPr>
            <a:r>
              <a:rPr lang="en-US" altLang="ja-JP" dirty="0" err="1" smtClean="0">
                <a:solidFill>
                  <a:schemeClr val="tx2">
                    <a:satMod val="130000"/>
                  </a:schemeClr>
                </a:solidFill>
                <a:cs typeface="+mj-cs"/>
              </a:rPr>
              <a:t>Menzies</a:t>
            </a:r>
            <a:r>
              <a:rPr lang="ja-JP" altLang="en-US" dirty="0" smtClean="0">
                <a:solidFill>
                  <a:schemeClr val="tx2">
                    <a:satMod val="130000"/>
                  </a:schemeClr>
                </a:solidFill>
                <a:cs typeface="+mj-cs"/>
              </a:rPr>
              <a:t>らによる研究</a:t>
            </a:r>
            <a:endParaRPr lang="ja-JP" altLang="en-US" dirty="0">
              <a:solidFill>
                <a:schemeClr val="tx2">
                  <a:satMod val="130000"/>
                </a:schemeClr>
              </a:solidFill>
              <a:cs typeface="+mj-cs"/>
            </a:endParaRPr>
          </a:p>
        </p:txBody>
      </p:sp>
      <p:sp>
        <p:nvSpPr>
          <p:cNvPr id="29699" name="コンテンツ プレースホルダ 2"/>
          <p:cNvSpPr>
            <a:spLocks noGrp="1"/>
          </p:cNvSpPr>
          <p:nvPr>
            <p:ph idx="1"/>
          </p:nvPr>
        </p:nvSpPr>
        <p:spPr/>
        <p:txBody>
          <a:bodyPr/>
          <a:lstStyle/>
          <a:p>
            <a:r>
              <a:rPr lang="en-US" altLang="ja-JP" smtClean="0"/>
              <a:t>Naïve Bayes</a:t>
            </a:r>
            <a:r>
              <a:rPr lang="ja-JP" altLang="en-US" smtClean="0"/>
              <a:t>による</a:t>
            </a:r>
            <a:r>
              <a:rPr lang="en-US" altLang="ja-JP" smtClean="0"/>
              <a:t>Predictor</a:t>
            </a:r>
            <a:r>
              <a:rPr lang="ja-JP" altLang="en-US" smtClean="0"/>
              <a:t>のマイニング</a:t>
            </a:r>
            <a:endParaRPr lang="en-US" altLang="ja-JP" smtClean="0"/>
          </a:p>
          <a:p>
            <a:pPr lvl="1"/>
            <a:r>
              <a:rPr lang="ja-JP" altLang="en-US" smtClean="0"/>
              <a:t>もっとも良い結果を出す</a:t>
            </a:r>
            <a:r>
              <a:rPr lang="en-US" altLang="ja-JP" smtClean="0"/>
              <a:t>Predictor</a:t>
            </a:r>
            <a:r>
              <a:rPr lang="ja-JP" altLang="en-US" smtClean="0"/>
              <a:t>のセットを発見する</a:t>
            </a:r>
            <a:r>
              <a:rPr lang="en-US" altLang="ja-JP" smtClean="0"/>
              <a:t>→</a:t>
            </a:r>
            <a:r>
              <a:rPr lang="ja-JP" altLang="en-US" smtClean="0"/>
              <a:t>データマイニング</a:t>
            </a:r>
            <a:endParaRPr lang="en-US" altLang="ja-JP" smtClean="0"/>
          </a:p>
          <a:p>
            <a:pPr lvl="1"/>
            <a:r>
              <a:rPr lang="en-US" altLang="ja-JP" smtClean="0"/>
              <a:t>Fenton</a:t>
            </a:r>
            <a:r>
              <a:rPr lang="ja-JP" altLang="en-US" smtClean="0"/>
              <a:t>らの立場に異議．</a:t>
            </a:r>
            <a:endParaRPr lang="en-US" altLang="ja-JP" smtClean="0"/>
          </a:p>
          <a:p>
            <a:endParaRPr lang="en-US" altLang="ja-JP" smtClean="0"/>
          </a:p>
        </p:txBody>
      </p:sp>
      <p:sp>
        <p:nvSpPr>
          <p:cNvPr id="4" name="スライド番号プレースホルダ 3"/>
          <p:cNvSpPr>
            <a:spLocks noGrp="1"/>
          </p:cNvSpPr>
          <p:nvPr>
            <p:ph type="sldNum" sz="quarter" idx="10"/>
          </p:nvPr>
        </p:nvSpPr>
        <p:spPr>
          <a:prstGeom prst="rect">
            <a:avLst/>
          </a:prstGeom>
        </p:spPr>
        <p:txBody>
          <a:bodyPr lIns="101599" tIns="50799" rIns="101599" bIns="50799"/>
          <a:lstStyle/>
          <a:p>
            <a:pPr>
              <a:defRPr/>
            </a:pPr>
            <a:fld id="{51C874FC-0C08-0444-8A5A-F817B9E280F8}" type="slidenum">
              <a:rPr lang="en-US" altLang="ja-JP"/>
              <a:pPr>
                <a:defRPr/>
              </a:pPr>
              <a:t>9</a:t>
            </a:fld>
            <a:endParaRPr lang="en-US" altLang="ja-JP"/>
          </a:p>
        </p:txBody>
      </p:sp>
      <p:sp>
        <p:nvSpPr>
          <p:cNvPr id="29701" name="Rectangle 5"/>
          <p:cNvSpPr>
            <a:spLocks noChangeArrowheads="1"/>
          </p:cNvSpPr>
          <p:nvPr/>
        </p:nvSpPr>
        <p:spPr bwMode="auto">
          <a:xfrm>
            <a:off x="660400" y="6324600"/>
            <a:ext cx="8556626" cy="502700"/>
          </a:xfrm>
          <a:prstGeom prst="rect">
            <a:avLst/>
          </a:prstGeom>
          <a:noFill/>
          <a:ln w="9525">
            <a:noFill/>
            <a:miter lim="800000"/>
            <a:headEnd/>
            <a:tailEnd/>
          </a:ln>
        </p:spPr>
        <p:txBody>
          <a:bodyPr lIns="101599" tIns="50799" rIns="101599" bIns="50799">
            <a:prstTxWarp prst="textNoShape">
              <a:avLst/>
            </a:prstTxWarp>
            <a:spAutoFit/>
          </a:bodyPr>
          <a:lstStyle/>
          <a:p>
            <a:pPr algn="l">
              <a:spcBef>
                <a:spcPct val="20000"/>
              </a:spcBef>
              <a:buClr>
                <a:srgbClr val="0380B7"/>
              </a:buClr>
              <a:buFont typeface="Wingdings" charset="2"/>
              <a:buNone/>
            </a:pPr>
            <a:r>
              <a:rPr lang="en-US" altLang="ja-JP" sz="1300" dirty="0"/>
              <a:t>T. </a:t>
            </a:r>
            <a:r>
              <a:rPr lang="en-US" altLang="ja-JP" sz="1300" dirty="0" err="1"/>
              <a:t>Menzies</a:t>
            </a:r>
            <a:r>
              <a:rPr lang="en-US" altLang="ja-JP" sz="1300" dirty="0"/>
              <a:t>,</a:t>
            </a:r>
            <a:r>
              <a:rPr lang="ja-JP" altLang="en-US" sz="1300" dirty="0"/>
              <a:t> </a:t>
            </a:r>
            <a:r>
              <a:rPr lang="en-US" altLang="ja-JP" sz="1300" dirty="0"/>
              <a:t>J. Greenwald, and A. Frank. Data Mining Static Code Attributes</a:t>
            </a:r>
            <a:r>
              <a:rPr lang="ja-JP" altLang="en-US" sz="1300" dirty="0"/>
              <a:t> </a:t>
            </a:r>
            <a:r>
              <a:rPr lang="en-US" altLang="ja-JP" sz="1300" dirty="0"/>
              <a:t>to Learn Defect Predictors. IEEE Trans. on Software Engineering, 33(1): 2-13, 2007.</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10.xml.rels><?xml version="1.0" encoding="UTF-8" standalone="yes"?>
<Relationships xmlns="http://schemas.openxmlformats.org/package/2006/relationships"><Relationship Id="rId1" Type="http://schemas.openxmlformats.org/officeDocument/2006/relationships/image" Target="../media/image1.png"/></Relationships>
</file>

<file path=ppt/theme/_rels/theme11.xml.rels><?xml version="1.0" encoding="UTF-8" standalone="yes"?>
<Relationships xmlns="http://schemas.openxmlformats.org/package/2006/relationships"><Relationship Id="rId1" Type="http://schemas.openxmlformats.org/officeDocument/2006/relationships/image" Target="../media/image1.png"/></Relationships>
</file>

<file path=ppt/theme/_rels/theme12.xml.rels><?xml version="1.0" encoding="UTF-8" standalone="yes"?>
<Relationships xmlns="http://schemas.openxmlformats.org/package/2006/relationships"><Relationship Id="rId1" Type="http://schemas.openxmlformats.org/officeDocument/2006/relationships/image" Target="../media/image1.png"/></Relationships>
</file>

<file path=ppt/theme/_rels/theme13.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_rels/theme3.xml.rels><?xml version="1.0" encoding="UTF-8" standalone="yes"?>
<Relationships xmlns="http://schemas.openxmlformats.org/package/2006/relationships"><Relationship Id="rId1" Type="http://schemas.openxmlformats.org/officeDocument/2006/relationships/image" Target="../media/image1.png"/></Relationships>
</file>

<file path=ppt/theme/_rels/theme4.xml.rels><?xml version="1.0" encoding="UTF-8" standalone="yes"?>
<Relationships xmlns="http://schemas.openxmlformats.org/package/2006/relationships"><Relationship Id="rId1" Type="http://schemas.openxmlformats.org/officeDocument/2006/relationships/image" Target="../media/image1.png"/></Relationships>
</file>

<file path=ppt/theme/_rels/theme5.xml.rels><?xml version="1.0" encoding="UTF-8" standalone="yes"?>
<Relationships xmlns="http://schemas.openxmlformats.org/package/2006/relationships"><Relationship Id="rId1" Type="http://schemas.openxmlformats.org/officeDocument/2006/relationships/image" Target="../media/image1.png"/></Relationships>
</file>

<file path=ppt/theme/_rels/theme6.xml.rels><?xml version="1.0" encoding="UTF-8" standalone="yes"?>
<Relationships xmlns="http://schemas.openxmlformats.org/package/2006/relationships"><Relationship Id="rId1" Type="http://schemas.openxmlformats.org/officeDocument/2006/relationships/image" Target="../media/image1.png"/></Relationships>
</file>

<file path=ppt/theme/_rels/theme7.xml.rels><?xml version="1.0" encoding="UTF-8" standalone="yes"?>
<Relationships xmlns="http://schemas.openxmlformats.org/package/2006/relationships"><Relationship Id="rId1" Type="http://schemas.openxmlformats.org/officeDocument/2006/relationships/image" Target="../media/image1.png"/></Relationships>
</file>

<file path=ppt/theme/_rels/theme8.xml.rels><?xml version="1.0" encoding="UTF-8" standalone="yes"?>
<Relationships xmlns="http://schemas.openxmlformats.org/package/2006/relationships"><Relationship Id="rId1" Type="http://schemas.openxmlformats.org/officeDocument/2006/relationships/image" Target="../media/image1.png"/></Relationships>
</file>

<file path=ppt/theme/_rels/theme9.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タイトル &amp; サブタイトル">
  <a:themeElements>
    <a:clrScheme name="">
      <a:dk1>
        <a:srgbClr val="6D6D6D"/>
      </a:dk1>
      <a:lt1>
        <a:srgbClr val="FFFFFF"/>
      </a:lt1>
      <a:dk2>
        <a:srgbClr val="000000"/>
      </a:dk2>
      <a:lt2>
        <a:srgbClr val="000000"/>
      </a:lt2>
      <a:accent1>
        <a:srgbClr val="BBE0E3"/>
      </a:accent1>
      <a:accent2>
        <a:srgbClr val="333399"/>
      </a:accent2>
      <a:accent3>
        <a:srgbClr val="FFFFFF"/>
      </a:accent3>
      <a:accent4>
        <a:srgbClr val="5C5C5C"/>
      </a:accent4>
      <a:accent5>
        <a:srgbClr val="DAEDEF"/>
      </a:accent5>
      <a:accent6>
        <a:srgbClr val="2D2D8A"/>
      </a:accent6>
      <a:hlink>
        <a:srgbClr val="009999"/>
      </a:hlink>
      <a:folHlink>
        <a:srgbClr val="99CC00"/>
      </a:folHlink>
    </a:clrScheme>
    <a:fontScheme name="タイトル &amp; サブタイトル">
      <a:majorFont>
        <a:latin typeface="Helvetica Neue Black Condensed"/>
        <a:ea typeface="ヒラギノ角ゴ ProN W6"/>
        <a:cs typeface="ヒラギノ角ゴ ProN W6"/>
      </a:majorFont>
      <a:minorFont>
        <a:latin typeface="Helvetica Neue Bold Condensed"/>
        <a:ea typeface="ヒラギノ角ゴ ProN W6"/>
        <a:cs typeface="ヒラギノ角ゴ ProN W6"/>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33333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a:ln>
              <a:noFill/>
            </a:ln>
            <a:solidFill>
              <a:srgbClr val="6D6D6D"/>
            </a:solidFill>
            <a:effectLst/>
            <a:latin typeface="ヒラギノ明朝 Pro W3" charset="-128"/>
            <a:ea typeface="ヒラギノ明朝 Pro W3" charset="-128"/>
            <a:cs typeface="ヒラギノ明朝 Pro W3" charset="-128"/>
            <a:sym typeface="ヒラギノ明朝 Pro W3" charset="-128"/>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33333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a:ln>
              <a:noFill/>
            </a:ln>
            <a:solidFill>
              <a:srgbClr val="6D6D6D"/>
            </a:solidFill>
            <a:effectLst/>
            <a:latin typeface="ヒラギノ明朝 Pro W3" charset="-128"/>
            <a:ea typeface="ヒラギノ明朝 Pro W3" charset="-128"/>
            <a:cs typeface="ヒラギノ明朝 Pro W3" charset="-128"/>
            <a:sym typeface="ヒラギノ明朝 Pro W3" charset="-128"/>
          </a:defRPr>
        </a:defPPr>
      </a:lstStyle>
    </a:lnDef>
  </a:objectDefaults>
  <a:extraClrSchemeLst>
    <a:extraClrScheme>
      <a:clrScheme name="タイトル &amp; サブタイトル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箇条書き">
  <a:themeElements>
    <a:clrScheme name="">
      <a:dk1>
        <a:srgbClr val="6D6D6D"/>
      </a:dk1>
      <a:lt1>
        <a:srgbClr val="FFFFFF"/>
      </a:lt1>
      <a:dk2>
        <a:srgbClr val="000000"/>
      </a:dk2>
      <a:lt2>
        <a:srgbClr val="000000"/>
      </a:lt2>
      <a:accent1>
        <a:srgbClr val="FFFEFB"/>
      </a:accent1>
      <a:accent2>
        <a:srgbClr val="333399"/>
      </a:accent2>
      <a:accent3>
        <a:srgbClr val="FFFFFF"/>
      </a:accent3>
      <a:accent4>
        <a:srgbClr val="5C5C5C"/>
      </a:accent4>
      <a:accent5>
        <a:srgbClr val="FFFEFD"/>
      </a:accent5>
      <a:accent6>
        <a:srgbClr val="2D2D8A"/>
      </a:accent6>
      <a:hlink>
        <a:srgbClr val="009999"/>
      </a:hlink>
      <a:folHlink>
        <a:srgbClr val="99CC00"/>
      </a:folHlink>
    </a:clrScheme>
    <a:fontScheme name="箇条書き">
      <a:majorFont>
        <a:latin typeface="ヒラギノ明朝 Pro W6"/>
        <a:ea typeface="ヒラギノ明朝 Pro W6"/>
        <a:cs typeface="ヒラギノ明朝 Pro W6"/>
      </a:majorFont>
      <a:minorFont>
        <a:latin typeface="ヒラギノ明朝 Pro W3"/>
        <a:ea typeface="ヒラギノ明朝 Pro W3"/>
        <a:cs typeface="ヒラギノ明朝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33333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a:ln>
              <a:noFill/>
            </a:ln>
            <a:solidFill>
              <a:srgbClr val="6D6D6D"/>
            </a:solidFill>
            <a:effectLst/>
            <a:latin typeface="ヒラギノ明朝 Pro W3" charset="-128"/>
            <a:ea typeface="ヒラギノ明朝 Pro W3" charset="-128"/>
            <a:cs typeface="ヒラギノ明朝 Pro W3" charset="-128"/>
            <a:sym typeface="ヒラギノ明朝 Pro W3" charset="-128"/>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33333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a:ln>
              <a:noFill/>
            </a:ln>
            <a:solidFill>
              <a:srgbClr val="6D6D6D"/>
            </a:solidFill>
            <a:effectLst/>
            <a:latin typeface="ヒラギノ明朝 Pro W3" charset="-128"/>
            <a:ea typeface="ヒラギノ明朝 Pro W3" charset="-128"/>
            <a:cs typeface="ヒラギノ明朝 Pro W3" charset="-128"/>
            <a:sym typeface="ヒラギノ明朝 Pro W3" charset="-128"/>
          </a:defRPr>
        </a:defPPr>
      </a:lstStyle>
    </a:lnDef>
  </a:objectDefaults>
  <a:extraClrSchemeLst>
    <a:extraClrScheme>
      <a:clrScheme name="箇条書き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タイトル（上）">
  <a:themeElements>
    <a:clrScheme name="">
      <a:dk1>
        <a:srgbClr val="6D6D6D"/>
      </a:dk1>
      <a:lt1>
        <a:srgbClr val="FFFFFF"/>
      </a:lt1>
      <a:dk2>
        <a:srgbClr val="000000"/>
      </a:dk2>
      <a:lt2>
        <a:srgbClr val="808080"/>
      </a:lt2>
      <a:accent1>
        <a:srgbClr val="BBE0E3"/>
      </a:accent1>
      <a:accent2>
        <a:srgbClr val="333399"/>
      </a:accent2>
      <a:accent3>
        <a:srgbClr val="FFFFFF"/>
      </a:accent3>
      <a:accent4>
        <a:srgbClr val="5C5C5C"/>
      </a:accent4>
      <a:accent5>
        <a:srgbClr val="DAEDEF"/>
      </a:accent5>
      <a:accent6>
        <a:srgbClr val="2D2D8A"/>
      </a:accent6>
      <a:hlink>
        <a:srgbClr val="009999"/>
      </a:hlink>
      <a:folHlink>
        <a:srgbClr val="99CC00"/>
      </a:folHlink>
    </a:clrScheme>
    <a:fontScheme name="タイトル（上）">
      <a:majorFont>
        <a:latin typeface="ヒラギノ明朝 Pro W6"/>
        <a:ea typeface="ヒラギノ明朝 Pro W6"/>
        <a:cs typeface="ヒラギノ明朝 Pro W6"/>
      </a:majorFont>
      <a:minorFont>
        <a:latin typeface="ヒラギノ明朝 Pro W3"/>
        <a:ea typeface="ヒラギノ明朝 Pro W3"/>
        <a:cs typeface="ヒラギノ明朝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33333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a:ln>
              <a:noFill/>
            </a:ln>
            <a:solidFill>
              <a:srgbClr val="6D6D6D"/>
            </a:solidFill>
            <a:effectLst/>
            <a:latin typeface="ヒラギノ明朝 Pro W3" charset="-128"/>
            <a:ea typeface="ヒラギノ明朝 Pro W3" charset="-128"/>
            <a:cs typeface="ヒラギノ明朝 Pro W3" charset="-128"/>
            <a:sym typeface="ヒラギノ明朝 Pro W3" charset="-128"/>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33333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a:ln>
              <a:noFill/>
            </a:ln>
            <a:solidFill>
              <a:srgbClr val="6D6D6D"/>
            </a:solidFill>
            <a:effectLst/>
            <a:latin typeface="ヒラギノ明朝 Pro W3" charset="-128"/>
            <a:ea typeface="ヒラギノ明朝 Pro W3" charset="-128"/>
            <a:cs typeface="ヒラギノ明朝 Pro W3" charset="-128"/>
            <a:sym typeface="ヒラギノ明朝 Pro W3" charset="-128"/>
          </a:defRPr>
        </a:defPPr>
      </a:lstStyle>
    </a:lnDef>
  </a:objectDefaults>
  <a:extraClrSchemeLst>
    <a:extraClrScheme>
      <a:clrScheme name="タイトル（上）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タイトル（中央）">
  <a:themeElements>
    <a:clrScheme name="">
      <a:dk1>
        <a:srgbClr val="6D6D6D"/>
      </a:dk1>
      <a:lt1>
        <a:srgbClr val="FFFFFF"/>
      </a:lt1>
      <a:dk2>
        <a:srgbClr val="000000"/>
      </a:dk2>
      <a:lt2>
        <a:srgbClr val="000000"/>
      </a:lt2>
      <a:accent1>
        <a:srgbClr val="BBE0E3"/>
      </a:accent1>
      <a:accent2>
        <a:srgbClr val="333399"/>
      </a:accent2>
      <a:accent3>
        <a:srgbClr val="FFFFFF"/>
      </a:accent3>
      <a:accent4>
        <a:srgbClr val="5C5C5C"/>
      </a:accent4>
      <a:accent5>
        <a:srgbClr val="DAEDEF"/>
      </a:accent5>
      <a:accent6>
        <a:srgbClr val="2D2D8A"/>
      </a:accent6>
      <a:hlink>
        <a:srgbClr val="009999"/>
      </a:hlink>
      <a:folHlink>
        <a:srgbClr val="99CC00"/>
      </a:folHlink>
    </a:clrScheme>
    <a:fontScheme name="タイトル（中央）">
      <a:majorFont>
        <a:latin typeface="ヒラギノ明朝 Pro W6"/>
        <a:ea typeface="ヒラギノ明朝 Pro W6"/>
        <a:cs typeface="ヒラギノ明朝 Pro W6"/>
      </a:majorFont>
      <a:minorFont>
        <a:latin typeface="ヒラギノ明朝 Pro W3"/>
        <a:ea typeface="ヒラギノ明朝 Pro W3"/>
        <a:cs typeface="ヒラギノ明朝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33333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a:ln>
              <a:noFill/>
            </a:ln>
            <a:solidFill>
              <a:srgbClr val="6D6D6D"/>
            </a:solidFill>
            <a:effectLst/>
            <a:latin typeface="ヒラギノ明朝 Pro W3" charset="-128"/>
            <a:ea typeface="ヒラギノ明朝 Pro W3" charset="-128"/>
            <a:cs typeface="ヒラギノ明朝 Pro W3" charset="-128"/>
            <a:sym typeface="ヒラギノ明朝 Pro W3" charset="-128"/>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33333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a:ln>
              <a:noFill/>
            </a:ln>
            <a:solidFill>
              <a:srgbClr val="6D6D6D"/>
            </a:solidFill>
            <a:effectLst/>
            <a:latin typeface="ヒラギノ明朝 Pro W3" charset="-128"/>
            <a:ea typeface="ヒラギノ明朝 Pro W3" charset="-128"/>
            <a:cs typeface="ヒラギノ明朝 Pro W3" charset="-128"/>
            <a:sym typeface="ヒラギノ明朝 Pro W3" charset="-128"/>
          </a:defRPr>
        </a:defPPr>
      </a:lstStyle>
    </a:lnDef>
  </a:objectDefaults>
  <a:extraClrSchemeLst>
    <a:extraClrScheme>
      <a:clrScheme name="タイトル（中央）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空白">
  <a:themeElements>
    <a:clrScheme name="">
      <a:dk1>
        <a:srgbClr val="6D6D6D"/>
      </a:dk1>
      <a:lt1>
        <a:srgbClr val="FFFFFF"/>
      </a:lt1>
      <a:dk2>
        <a:srgbClr val="000000"/>
      </a:dk2>
      <a:lt2>
        <a:srgbClr val="808080"/>
      </a:lt2>
      <a:accent1>
        <a:srgbClr val="BBE0E3"/>
      </a:accent1>
      <a:accent2>
        <a:srgbClr val="333399"/>
      </a:accent2>
      <a:accent3>
        <a:srgbClr val="FFFFFF"/>
      </a:accent3>
      <a:accent4>
        <a:srgbClr val="5C5C5C"/>
      </a:accent4>
      <a:accent5>
        <a:srgbClr val="DAEDEF"/>
      </a:accent5>
      <a:accent6>
        <a:srgbClr val="2D2D8A"/>
      </a:accent6>
      <a:hlink>
        <a:srgbClr val="009999"/>
      </a:hlink>
      <a:folHlink>
        <a:srgbClr val="99CC00"/>
      </a:folHlink>
    </a:clrScheme>
    <a:fontScheme name="空白">
      <a:majorFont>
        <a:latin typeface="ヒラギノ明朝 Pro W6"/>
        <a:ea typeface="ヒラギノ明朝 Pro W6"/>
        <a:cs typeface="ヒラギノ明朝 Pro W6"/>
      </a:majorFont>
      <a:minorFont>
        <a:latin typeface="ヒラギノ明朝 Pro W3"/>
        <a:ea typeface="ヒラギノ明朝 Pro W3"/>
        <a:cs typeface="ヒラギノ明朝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33333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a:ln>
              <a:noFill/>
            </a:ln>
            <a:solidFill>
              <a:srgbClr val="6D6D6D"/>
            </a:solidFill>
            <a:effectLst/>
            <a:latin typeface="ヒラギノ明朝 Pro W3" charset="-128"/>
            <a:ea typeface="ヒラギノ明朝 Pro W3" charset="-128"/>
            <a:cs typeface="ヒラギノ明朝 Pro W3" charset="-128"/>
            <a:sym typeface="ヒラギノ明朝 Pro W3" charset="-128"/>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33333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a:ln>
              <a:noFill/>
            </a:ln>
            <a:solidFill>
              <a:srgbClr val="6D6D6D"/>
            </a:solidFill>
            <a:effectLst/>
            <a:latin typeface="ヒラギノ明朝 Pro W3" charset="-128"/>
            <a:ea typeface="ヒラギノ明朝 Pro W3" charset="-128"/>
            <a:cs typeface="ヒラギノ明朝 Pro W3" charset="-128"/>
            <a:sym typeface="ヒラギノ明朝 Pro W3" charset="-128"/>
          </a:defRPr>
        </a:defPPr>
      </a:lstStyle>
    </a:lnDef>
  </a:objectDefaults>
  <a:extraClrSchemeLst>
    <a:extraClrScheme>
      <a:clrScheme name="空白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タイトル &amp; 箇条書き">
  <a:themeElements>
    <a:clrScheme name="">
      <a:dk1>
        <a:srgbClr val="6D6D6D"/>
      </a:dk1>
      <a:lt1>
        <a:srgbClr val="FFFFFF"/>
      </a:lt1>
      <a:dk2>
        <a:srgbClr val="000000"/>
      </a:dk2>
      <a:lt2>
        <a:srgbClr val="000000"/>
      </a:lt2>
      <a:accent1>
        <a:srgbClr val="86133E"/>
      </a:accent1>
      <a:accent2>
        <a:srgbClr val="333399"/>
      </a:accent2>
      <a:accent3>
        <a:srgbClr val="FFFFFF"/>
      </a:accent3>
      <a:accent4>
        <a:srgbClr val="5C5C5C"/>
      </a:accent4>
      <a:accent5>
        <a:srgbClr val="C3AAAF"/>
      </a:accent5>
      <a:accent6>
        <a:srgbClr val="2D2D8A"/>
      </a:accent6>
      <a:hlink>
        <a:srgbClr val="009999"/>
      </a:hlink>
      <a:folHlink>
        <a:srgbClr val="99CC00"/>
      </a:folHlink>
    </a:clrScheme>
    <a:fontScheme name="タイトル &amp; 箇条書き">
      <a:majorFont>
        <a:latin typeface="Helvetica Neue Black Condensed"/>
        <a:ea typeface="ヒラギノ角ゴ ProN W6"/>
        <a:cs typeface="ヒラギノ角ゴ ProN W6"/>
      </a:majorFont>
      <a:minorFont>
        <a:latin typeface="Helvetica Neue Bold Condensed"/>
        <a:ea typeface="ヒラギノ角ゴ ProN W6"/>
        <a:cs typeface="ヒラギノ角ゴ ProN W6"/>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33333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a:ln>
              <a:noFill/>
            </a:ln>
            <a:solidFill>
              <a:srgbClr val="6D6D6D"/>
            </a:solidFill>
            <a:effectLst/>
            <a:latin typeface="ヒラギノ明朝 Pro W3" charset="-128"/>
            <a:ea typeface="ヒラギノ明朝 Pro W3" charset="-128"/>
            <a:cs typeface="ヒラギノ明朝 Pro W3" charset="-128"/>
            <a:sym typeface="ヒラギノ明朝 Pro W3" charset="-128"/>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33333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a:ln>
              <a:noFill/>
            </a:ln>
            <a:solidFill>
              <a:srgbClr val="6D6D6D"/>
            </a:solidFill>
            <a:effectLst/>
            <a:latin typeface="ヒラギノ明朝 Pro W3" charset="-128"/>
            <a:ea typeface="ヒラギノ明朝 Pro W3" charset="-128"/>
            <a:cs typeface="ヒラギノ明朝 Pro W3" charset="-128"/>
            <a:sym typeface="ヒラギノ明朝 Pro W3" charset="-128"/>
          </a:defRPr>
        </a:defPPr>
      </a:lstStyle>
    </a:lnDef>
  </a:objectDefaults>
  <a:extraClrSchemeLst>
    <a:extraClrScheme>
      <a:clrScheme name="タイトル &amp; 箇条書き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画像（横長）">
  <a:themeElements>
    <a:clrScheme name="">
      <a:dk1>
        <a:srgbClr val="6D6D6D"/>
      </a:dk1>
      <a:lt1>
        <a:srgbClr val="FFFFFF"/>
      </a:lt1>
      <a:dk2>
        <a:srgbClr val="000000"/>
      </a:dk2>
      <a:lt2>
        <a:srgbClr val="000000"/>
      </a:lt2>
      <a:accent1>
        <a:srgbClr val="BBE0E3"/>
      </a:accent1>
      <a:accent2>
        <a:srgbClr val="333399"/>
      </a:accent2>
      <a:accent3>
        <a:srgbClr val="FFFFFF"/>
      </a:accent3>
      <a:accent4>
        <a:srgbClr val="5C5C5C"/>
      </a:accent4>
      <a:accent5>
        <a:srgbClr val="DAEDEF"/>
      </a:accent5>
      <a:accent6>
        <a:srgbClr val="2D2D8A"/>
      </a:accent6>
      <a:hlink>
        <a:srgbClr val="009999"/>
      </a:hlink>
      <a:folHlink>
        <a:srgbClr val="99CC00"/>
      </a:folHlink>
    </a:clrScheme>
    <a:fontScheme name="画像（横長）">
      <a:majorFont>
        <a:latin typeface="ヒラギノ明朝 Pro W6"/>
        <a:ea typeface="ヒラギノ明朝 Pro W6"/>
        <a:cs typeface="ヒラギノ明朝 Pro W6"/>
      </a:majorFont>
      <a:minorFont>
        <a:latin typeface="ヒラギノ明朝 Pro W6"/>
        <a:ea typeface="ヒラギノ明朝 Pro W6"/>
        <a:cs typeface="ヒラギノ明朝 Pro W6"/>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33333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a:ln>
              <a:noFill/>
            </a:ln>
            <a:solidFill>
              <a:srgbClr val="6D6D6D"/>
            </a:solidFill>
            <a:effectLst/>
            <a:latin typeface="ヒラギノ明朝 Pro W3" charset="-128"/>
            <a:ea typeface="ヒラギノ明朝 Pro W3" charset="-128"/>
            <a:cs typeface="ヒラギノ明朝 Pro W3" charset="-128"/>
            <a:sym typeface="ヒラギノ明朝 Pro W3" charset="-128"/>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33333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a:ln>
              <a:noFill/>
            </a:ln>
            <a:solidFill>
              <a:srgbClr val="6D6D6D"/>
            </a:solidFill>
            <a:effectLst/>
            <a:latin typeface="ヒラギノ明朝 Pro W3" charset="-128"/>
            <a:ea typeface="ヒラギノ明朝 Pro W3" charset="-128"/>
            <a:cs typeface="ヒラギノ明朝 Pro W3" charset="-128"/>
            <a:sym typeface="ヒラギノ明朝 Pro W3" charset="-128"/>
          </a:defRPr>
        </a:defPPr>
      </a:lstStyle>
    </a:lnDef>
  </a:objectDefaults>
  <a:extraClrSchemeLst>
    <a:extraClrScheme>
      <a:clrScheme name="画像（横長）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画像（大）">
  <a:themeElements>
    <a:clrScheme name="">
      <a:dk1>
        <a:srgbClr val="6D6D6D"/>
      </a:dk1>
      <a:lt1>
        <a:srgbClr val="FFFFFF"/>
      </a:lt1>
      <a:dk2>
        <a:srgbClr val="000000"/>
      </a:dk2>
      <a:lt2>
        <a:srgbClr val="808080"/>
      </a:lt2>
      <a:accent1>
        <a:srgbClr val="BBE0E3"/>
      </a:accent1>
      <a:accent2>
        <a:srgbClr val="333399"/>
      </a:accent2>
      <a:accent3>
        <a:srgbClr val="FFFFFF"/>
      </a:accent3>
      <a:accent4>
        <a:srgbClr val="5C5C5C"/>
      </a:accent4>
      <a:accent5>
        <a:srgbClr val="DAEDEF"/>
      </a:accent5>
      <a:accent6>
        <a:srgbClr val="2D2D8A"/>
      </a:accent6>
      <a:hlink>
        <a:srgbClr val="009999"/>
      </a:hlink>
      <a:folHlink>
        <a:srgbClr val="99CC00"/>
      </a:folHlink>
    </a:clrScheme>
    <a:fontScheme name="画像（大）">
      <a:majorFont>
        <a:latin typeface="ヒラギノ明朝 Pro W6"/>
        <a:ea typeface="ヒラギノ明朝 Pro W6"/>
        <a:cs typeface="ヒラギノ明朝 Pro W6"/>
      </a:majorFont>
      <a:minorFont>
        <a:latin typeface="ヒラギノ明朝 Pro W6"/>
        <a:ea typeface="ヒラギノ明朝 Pro W6"/>
        <a:cs typeface="ヒラギノ明朝 Pro W6"/>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33333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a:ln>
              <a:noFill/>
            </a:ln>
            <a:solidFill>
              <a:srgbClr val="6D6D6D"/>
            </a:solidFill>
            <a:effectLst/>
            <a:latin typeface="ヒラギノ明朝 Pro W3" charset="-128"/>
            <a:ea typeface="ヒラギノ明朝 Pro W3" charset="-128"/>
            <a:cs typeface="ヒラギノ明朝 Pro W3" charset="-128"/>
            <a:sym typeface="ヒラギノ明朝 Pro W3" charset="-128"/>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33333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a:ln>
              <a:noFill/>
            </a:ln>
            <a:solidFill>
              <a:srgbClr val="6D6D6D"/>
            </a:solidFill>
            <a:effectLst/>
            <a:latin typeface="ヒラギノ明朝 Pro W3" charset="-128"/>
            <a:ea typeface="ヒラギノ明朝 Pro W3" charset="-128"/>
            <a:cs typeface="ヒラギノ明朝 Pro W3" charset="-128"/>
            <a:sym typeface="ヒラギノ明朝 Pro W3" charset="-128"/>
          </a:defRPr>
        </a:defPPr>
      </a:lstStyle>
    </a:lnDef>
  </a:objectDefaults>
  <a:extraClrSchemeLst>
    <a:extraClrScheme>
      <a:clrScheme name="画像（大）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タイトル &amp; 箇条書き（2 段組み）">
  <a:themeElements>
    <a:clrScheme name="">
      <a:dk1>
        <a:srgbClr val="6D6D6D"/>
      </a:dk1>
      <a:lt1>
        <a:srgbClr val="FFFFFF"/>
      </a:lt1>
      <a:dk2>
        <a:srgbClr val="000000"/>
      </a:dk2>
      <a:lt2>
        <a:srgbClr val="000000"/>
      </a:lt2>
      <a:accent1>
        <a:srgbClr val="FFFEFB"/>
      </a:accent1>
      <a:accent2>
        <a:srgbClr val="333399"/>
      </a:accent2>
      <a:accent3>
        <a:srgbClr val="FFFFFF"/>
      </a:accent3>
      <a:accent4>
        <a:srgbClr val="5C5C5C"/>
      </a:accent4>
      <a:accent5>
        <a:srgbClr val="FFFEFD"/>
      </a:accent5>
      <a:accent6>
        <a:srgbClr val="2D2D8A"/>
      </a:accent6>
      <a:hlink>
        <a:srgbClr val="009999"/>
      </a:hlink>
      <a:folHlink>
        <a:srgbClr val="99CC00"/>
      </a:folHlink>
    </a:clrScheme>
    <a:fontScheme name="タイトル &amp; 箇条書き（2 段組み）">
      <a:majorFont>
        <a:latin typeface="ヒラギノ明朝 Pro W6"/>
        <a:ea typeface="ヒラギノ明朝 Pro W6"/>
        <a:cs typeface="ヒラギノ明朝 Pro W6"/>
      </a:majorFont>
      <a:minorFont>
        <a:latin typeface="ヒラギノ明朝 Pro W3"/>
        <a:ea typeface="ヒラギノ明朝 Pro W3"/>
        <a:cs typeface="ヒラギノ明朝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33333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a:ln>
              <a:noFill/>
            </a:ln>
            <a:solidFill>
              <a:srgbClr val="6D6D6D"/>
            </a:solidFill>
            <a:effectLst/>
            <a:latin typeface="ヒラギノ明朝 Pro W3" charset="-128"/>
            <a:ea typeface="ヒラギノ明朝 Pro W3" charset="-128"/>
            <a:cs typeface="ヒラギノ明朝 Pro W3" charset="-128"/>
            <a:sym typeface="ヒラギノ明朝 Pro W3" charset="-128"/>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33333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a:ln>
              <a:noFill/>
            </a:ln>
            <a:solidFill>
              <a:srgbClr val="6D6D6D"/>
            </a:solidFill>
            <a:effectLst/>
            <a:latin typeface="ヒラギノ明朝 Pro W3" charset="-128"/>
            <a:ea typeface="ヒラギノ明朝 Pro W3" charset="-128"/>
            <a:cs typeface="ヒラギノ明朝 Pro W3" charset="-128"/>
            <a:sym typeface="ヒラギノ明朝 Pro W3" charset="-128"/>
          </a:defRPr>
        </a:defPPr>
      </a:lstStyle>
    </a:lnDef>
  </a:objectDefaults>
  <a:extraClrSchemeLst>
    <a:extraClrScheme>
      <a:clrScheme name="タイトル &amp; 箇条書き（2 段組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タイトル &amp; 箇条書き（左）">
  <a:themeElements>
    <a:clrScheme name="">
      <a:dk1>
        <a:srgbClr val="6D6D6D"/>
      </a:dk1>
      <a:lt1>
        <a:srgbClr val="FFFFFF"/>
      </a:lt1>
      <a:dk2>
        <a:srgbClr val="000000"/>
      </a:dk2>
      <a:lt2>
        <a:srgbClr val="000000"/>
      </a:lt2>
      <a:accent1>
        <a:srgbClr val="FFFEFB"/>
      </a:accent1>
      <a:accent2>
        <a:srgbClr val="333399"/>
      </a:accent2>
      <a:accent3>
        <a:srgbClr val="FFFFFF"/>
      </a:accent3>
      <a:accent4>
        <a:srgbClr val="5C5C5C"/>
      </a:accent4>
      <a:accent5>
        <a:srgbClr val="FFFEFD"/>
      </a:accent5>
      <a:accent6>
        <a:srgbClr val="2D2D8A"/>
      </a:accent6>
      <a:hlink>
        <a:srgbClr val="009999"/>
      </a:hlink>
      <a:folHlink>
        <a:srgbClr val="99CC00"/>
      </a:folHlink>
    </a:clrScheme>
    <a:fontScheme name="タイトル &amp; 箇条書き（左）">
      <a:majorFont>
        <a:latin typeface="ヒラギノ明朝 Pro W6"/>
        <a:ea typeface="ヒラギノ明朝 Pro W6"/>
        <a:cs typeface="ヒラギノ明朝 Pro W6"/>
      </a:majorFont>
      <a:minorFont>
        <a:latin typeface="ヒラギノ明朝 Pro W3"/>
        <a:ea typeface="ヒラギノ明朝 Pro W3"/>
        <a:cs typeface="ヒラギノ明朝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33333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a:ln>
              <a:noFill/>
            </a:ln>
            <a:solidFill>
              <a:srgbClr val="6D6D6D"/>
            </a:solidFill>
            <a:effectLst/>
            <a:latin typeface="ヒラギノ明朝 Pro W3" charset="-128"/>
            <a:ea typeface="ヒラギノ明朝 Pro W3" charset="-128"/>
            <a:cs typeface="ヒラギノ明朝 Pro W3" charset="-128"/>
            <a:sym typeface="ヒラギノ明朝 Pro W3" charset="-128"/>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33333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a:ln>
              <a:noFill/>
            </a:ln>
            <a:solidFill>
              <a:srgbClr val="6D6D6D"/>
            </a:solidFill>
            <a:effectLst/>
            <a:latin typeface="ヒラギノ明朝 Pro W3" charset="-128"/>
            <a:ea typeface="ヒラギノ明朝 Pro W3" charset="-128"/>
            <a:cs typeface="ヒラギノ明朝 Pro W3" charset="-128"/>
            <a:sym typeface="ヒラギノ明朝 Pro W3" charset="-128"/>
          </a:defRPr>
        </a:defPPr>
      </a:lstStyle>
    </a:lnDef>
  </a:objectDefaults>
  <a:extraClrSchemeLst>
    <a:extraClrScheme>
      <a:clrScheme name="タイトル &amp; 箇条書き（左）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タイトル &amp; 箇条書き（右）">
  <a:themeElements>
    <a:clrScheme name="">
      <a:dk1>
        <a:srgbClr val="6D6D6D"/>
      </a:dk1>
      <a:lt1>
        <a:srgbClr val="FFFFFF"/>
      </a:lt1>
      <a:dk2>
        <a:srgbClr val="000000"/>
      </a:dk2>
      <a:lt2>
        <a:srgbClr val="000000"/>
      </a:lt2>
      <a:accent1>
        <a:srgbClr val="FFFEFB"/>
      </a:accent1>
      <a:accent2>
        <a:srgbClr val="333399"/>
      </a:accent2>
      <a:accent3>
        <a:srgbClr val="FFFFFF"/>
      </a:accent3>
      <a:accent4>
        <a:srgbClr val="5C5C5C"/>
      </a:accent4>
      <a:accent5>
        <a:srgbClr val="FFFEFD"/>
      </a:accent5>
      <a:accent6>
        <a:srgbClr val="2D2D8A"/>
      </a:accent6>
      <a:hlink>
        <a:srgbClr val="009999"/>
      </a:hlink>
      <a:folHlink>
        <a:srgbClr val="99CC00"/>
      </a:folHlink>
    </a:clrScheme>
    <a:fontScheme name="タイトル &amp; 箇条書き（右）">
      <a:majorFont>
        <a:latin typeface="ヒラギノ明朝 Pro W6"/>
        <a:ea typeface="ヒラギノ明朝 Pro W6"/>
        <a:cs typeface="ヒラギノ明朝 Pro W6"/>
      </a:majorFont>
      <a:minorFont>
        <a:latin typeface="ヒラギノ明朝 Pro W3"/>
        <a:ea typeface="ヒラギノ明朝 Pro W3"/>
        <a:cs typeface="ヒラギノ明朝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33333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a:ln>
              <a:noFill/>
            </a:ln>
            <a:solidFill>
              <a:srgbClr val="6D6D6D"/>
            </a:solidFill>
            <a:effectLst/>
            <a:latin typeface="ヒラギノ明朝 Pro W3" charset="-128"/>
            <a:ea typeface="ヒラギノ明朝 Pro W3" charset="-128"/>
            <a:cs typeface="ヒラギノ明朝 Pro W3" charset="-128"/>
            <a:sym typeface="ヒラギノ明朝 Pro W3" charset="-128"/>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33333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a:ln>
              <a:noFill/>
            </a:ln>
            <a:solidFill>
              <a:srgbClr val="6D6D6D"/>
            </a:solidFill>
            <a:effectLst/>
            <a:latin typeface="ヒラギノ明朝 Pro W3" charset="-128"/>
            <a:ea typeface="ヒラギノ明朝 Pro W3" charset="-128"/>
            <a:cs typeface="ヒラギノ明朝 Pro W3" charset="-128"/>
            <a:sym typeface="ヒラギノ明朝 Pro W3" charset="-128"/>
          </a:defRPr>
        </a:defPPr>
      </a:lstStyle>
    </a:lnDef>
  </a:objectDefaults>
  <a:extraClrSchemeLst>
    <a:extraClrScheme>
      <a:clrScheme name="タイトル &amp; 箇条書き（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タイトル、箇条書き、画像">
  <a:themeElements>
    <a:clrScheme name="">
      <a:dk1>
        <a:srgbClr val="6D6D6D"/>
      </a:dk1>
      <a:lt1>
        <a:srgbClr val="FFFFFF"/>
      </a:lt1>
      <a:dk2>
        <a:srgbClr val="000000"/>
      </a:dk2>
      <a:lt2>
        <a:srgbClr val="808080"/>
      </a:lt2>
      <a:accent1>
        <a:srgbClr val="BBE0E3"/>
      </a:accent1>
      <a:accent2>
        <a:srgbClr val="333399"/>
      </a:accent2>
      <a:accent3>
        <a:srgbClr val="FFFFFF"/>
      </a:accent3>
      <a:accent4>
        <a:srgbClr val="5C5C5C"/>
      </a:accent4>
      <a:accent5>
        <a:srgbClr val="DAEDEF"/>
      </a:accent5>
      <a:accent6>
        <a:srgbClr val="2D2D8A"/>
      </a:accent6>
      <a:hlink>
        <a:srgbClr val="009999"/>
      </a:hlink>
      <a:folHlink>
        <a:srgbClr val="99CC00"/>
      </a:folHlink>
    </a:clrScheme>
    <a:fontScheme name="タイトル、箇条書き、画像">
      <a:majorFont>
        <a:latin typeface="ヒラギノ明朝 Pro W6"/>
        <a:ea typeface="ヒラギノ明朝 Pro W6"/>
        <a:cs typeface="ヒラギノ明朝 Pro W6"/>
      </a:majorFont>
      <a:minorFont>
        <a:latin typeface="ヒラギノ明朝 Pro W3"/>
        <a:ea typeface="ヒラギノ明朝 Pro W3"/>
        <a:cs typeface="ヒラギノ明朝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33333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a:ln>
              <a:noFill/>
            </a:ln>
            <a:solidFill>
              <a:srgbClr val="6D6D6D"/>
            </a:solidFill>
            <a:effectLst/>
            <a:latin typeface="ヒラギノ明朝 Pro W3" charset="-128"/>
            <a:ea typeface="ヒラギノ明朝 Pro W3" charset="-128"/>
            <a:cs typeface="ヒラギノ明朝 Pro W3" charset="-128"/>
            <a:sym typeface="ヒラギノ明朝 Pro W3" charset="-128"/>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33333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a:ln>
              <a:noFill/>
            </a:ln>
            <a:solidFill>
              <a:srgbClr val="6D6D6D"/>
            </a:solidFill>
            <a:effectLst/>
            <a:latin typeface="ヒラギノ明朝 Pro W3" charset="-128"/>
            <a:ea typeface="ヒラギノ明朝 Pro W3" charset="-128"/>
            <a:cs typeface="ヒラギノ明朝 Pro W3" charset="-128"/>
            <a:sym typeface="ヒラギノ明朝 Pro W3" charset="-128"/>
          </a:defRPr>
        </a:defPPr>
      </a:lstStyle>
    </a:lnDef>
  </a:objectDefaults>
  <a:extraClrSchemeLst>
    <a:extraClrScheme>
      <a:clrScheme name="タイトル、箇条書き、画像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画像（縦長）">
  <a:themeElements>
    <a:clrScheme name="">
      <a:dk1>
        <a:srgbClr val="6D6D6D"/>
      </a:dk1>
      <a:lt1>
        <a:srgbClr val="FFFFFF"/>
      </a:lt1>
      <a:dk2>
        <a:srgbClr val="000000"/>
      </a:dk2>
      <a:lt2>
        <a:srgbClr val="000000"/>
      </a:lt2>
      <a:accent1>
        <a:srgbClr val="BBE0E3"/>
      </a:accent1>
      <a:accent2>
        <a:srgbClr val="333399"/>
      </a:accent2>
      <a:accent3>
        <a:srgbClr val="FFFFFF"/>
      </a:accent3>
      <a:accent4>
        <a:srgbClr val="5C5C5C"/>
      </a:accent4>
      <a:accent5>
        <a:srgbClr val="DAEDEF"/>
      </a:accent5>
      <a:accent6>
        <a:srgbClr val="2D2D8A"/>
      </a:accent6>
      <a:hlink>
        <a:srgbClr val="009999"/>
      </a:hlink>
      <a:folHlink>
        <a:srgbClr val="99CC00"/>
      </a:folHlink>
    </a:clrScheme>
    <a:fontScheme name="画像（縦長）">
      <a:majorFont>
        <a:latin typeface="ヒラギノ明朝 Pro W6"/>
        <a:ea typeface="ヒラギノ明朝 Pro W6"/>
        <a:cs typeface="ヒラギノ明朝 Pro W6"/>
      </a:majorFont>
      <a:minorFont>
        <a:latin typeface="ヒラギノ明朝 Pro W3"/>
        <a:ea typeface="ヒラギノ明朝 Pro W3"/>
        <a:cs typeface="ヒラギノ明朝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33333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a:ln>
              <a:noFill/>
            </a:ln>
            <a:solidFill>
              <a:srgbClr val="6D6D6D"/>
            </a:solidFill>
            <a:effectLst/>
            <a:latin typeface="ヒラギノ明朝 Pro W3" charset="-128"/>
            <a:ea typeface="ヒラギノ明朝 Pro W3" charset="-128"/>
            <a:cs typeface="ヒラギノ明朝 Pro W3" charset="-128"/>
            <a:sym typeface="ヒラギノ明朝 Pro W3" charset="-128"/>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33333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a:ln>
              <a:noFill/>
            </a:ln>
            <a:solidFill>
              <a:srgbClr val="6D6D6D"/>
            </a:solidFill>
            <a:effectLst/>
            <a:latin typeface="ヒラギノ明朝 Pro W3" charset="-128"/>
            <a:ea typeface="ヒラギノ明朝 Pro W3" charset="-128"/>
            <a:cs typeface="ヒラギノ明朝 Pro W3" charset="-128"/>
            <a:sym typeface="ヒラギノ明朝 Pro W3" charset="-128"/>
          </a:defRPr>
        </a:defPPr>
      </a:lstStyle>
    </a:lnDef>
  </a:objectDefaults>
  <a:extraClrSchemeLst>
    <a:extraClrScheme>
      <a:clrScheme name="画像（縦長）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136</TotalTime>
  <Pages>0</Pages>
  <Words>2804</Words>
  <Characters>0</Characters>
  <PresentationFormat>ユーザー設定</PresentationFormat>
  <Lines>0</Lines>
  <Paragraphs>451</Paragraphs>
  <Slides>36</Slides>
  <Notes>3</Notes>
  <HiddenSlides>0</HiddenSlides>
  <MMClips>0</MMClips>
  <ScaleCrop>false</ScaleCrop>
  <HeadingPairs>
    <vt:vector size="6" baseType="variant">
      <vt:variant>
        <vt:lpstr>デザイン テンプレート</vt:lpstr>
      </vt:variant>
      <vt:variant>
        <vt:i4>13</vt:i4>
      </vt:variant>
      <vt:variant>
        <vt:lpstr>埋め込まれた OLE サーバー</vt:lpstr>
      </vt:variant>
      <vt:variant>
        <vt:i4>1</vt:i4>
      </vt:variant>
      <vt:variant>
        <vt:lpstr>スライド タイトル</vt:lpstr>
      </vt:variant>
      <vt:variant>
        <vt:i4>36</vt:i4>
      </vt:variant>
    </vt:vector>
  </HeadingPairs>
  <TitlesOfParts>
    <vt:vector size="50" baseType="lpstr">
      <vt:lpstr>タイトル &amp; サブタイトル</vt:lpstr>
      <vt:lpstr>タイトル &amp; 箇条書き</vt:lpstr>
      <vt:lpstr>画像（横長）</vt:lpstr>
      <vt:lpstr>画像（大）</vt:lpstr>
      <vt:lpstr>タイトル &amp; 箇条書き（2 段組み）</vt:lpstr>
      <vt:lpstr>タイトル &amp; 箇条書き（左）</vt:lpstr>
      <vt:lpstr>タイトル &amp; 箇条書き（右）</vt:lpstr>
      <vt:lpstr>タイトル、箇条書き、画像</vt:lpstr>
      <vt:lpstr>画像（縦長）</vt:lpstr>
      <vt:lpstr>箇条書き</vt:lpstr>
      <vt:lpstr>タイトル（上）</vt:lpstr>
      <vt:lpstr>タイトル（中央）</vt:lpstr>
      <vt:lpstr>空白</vt:lpstr>
      <vt:lpstr>数式</vt:lpstr>
      <vt:lpstr>Fault-proneモジュール予測技法の 基礎と研究動向 (続き)</vt:lpstr>
      <vt:lpstr>Fault-proneモジュール予測</vt:lpstr>
      <vt:lpstr>Fault prone モジュール予測</vt:lpstr>
      <vt:lpstr>Fault-prone予測：概説</vt:lpstr>
      <vt:lpstr>ロジスティック回帰</vt:lpstr>
      <vt:lpstr>ロジスティック回帰の例</vt:lpstr>
      <vt:lpstr>分類木</vt:lpstr>
      <vt:lpstr>Fentonらの研究</vt:lpstr>
      <vt:lpstr>Menziesらによる研究</vt:lpstr>
      <vt:lpstr>ベイズ推定</vt:lpstr>
      <vt:lpstr>ベイズ推定の例</vt:lpstr>
      <vt:lpstr>ベイズ推定の計算　(1/2)</vt:lpstr>
      <vt:lpstr>ベイズ推定の計算 (2/2)</vt:lpstr>
      <vt:lpstr>Menziesらの結論</vt:lpstr>
      <vt:lpstr>Fault-proneness予測の考察</vt:lpstr>
      <vt:lpstr>リポジトリマイニングへの流れ</vt:lpstr>
      <vt:lpstr>過去の研究で使用されたデータ</vt:lpstr>
      <vt:lpstr>Gold rush?</vt:lpstr>
      <vt:lpstr>リポジトリマイニングの特徴</vt:lpstr>
      <vt:lpstr>ソフトウェアリポジトリマイニングの観点</vt:lpstr>
      <vt:lpstr>Laymanらの研究</vt:lpstr>
      <vt:lpstr>Kimらによる研究</vt:lpstr>
      <vt:lpstr>比較研究</vt:lpstr>
      <vt:lpstr>比較の効用</vt:lpstr>
      <vt:lpstr>利用したデータ</vt:lpstr>
      <vt:lpstr>我々の手法 (Fault-Proneness Filtering)</vt:lpstr>
      <vt:lpstr>基本的なアイディア</vt:lpstr>
      <vt:lpstr>モジュールの定義</vt:lpstr>
      <vt:lpstr>2つの手法</vt:lpstr>
      <vt:lpstr>メトリクス(従来からあるもの)</vt:lpstr>
      <vt:lpstr>メトリクス(テキスト)</vt:lpstr>
      <vt:lpstr>予測プロセス</vt:lpstr>
      <vt:lpstr>比較実験の結果</vt:lpstr>
      <vt:lpstr>比較実験の結果</vt:lpstr>
      <vt:lpstr>OSSを使った研究の問題</vt:lpstr>
      <vt:lpstr>まとめ</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Code filtering</dc:title>
  <dc:subject/>
  <dc:creator>moo</dc:creator>
  <cp:keywords/>
  <dc:description/>
  <cp:lastModifiedBy>mizuno osamu</cp:lastModifiedBy>
  <cp:revision>45</cp:revision>
  <dcterms:created xsi:type="dcterms:W3CDTF">2010-08-31T06:49:19Z</dcterms:created>
  <dcterms:modified xsi:type="dcterms:W3CDTF">2010-08-31T08:25:46Z</dcterms:modified>
</cp:coreProperties>
</file>